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27.png"/><Relationship Id="rId6" Type="http://schemas.openxmlformats.org/officeDocument/2006/relationships/image" Target="../media/image22.svg"/><Relationship Id="rId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22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46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B91EE-4446-4756-9CD0-215419310E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B52B2F-AD60-408B-A01C-9BF46132592F}">
      <dgm:prSet/>
      <dgm:spPr/>
      <dgm:t>
        <a:bodyPr/>
        <a:lstStyle/>
        <a:p>
          <a:r>
            <a:rPr lang="de-DE"/>
            <a:t>Deployed on Rinkeby testnet</a:t>
          </a:r>
          <a:endParaRPr lang="en-US"/>
        </a:p>
      </dgm:t>
    </dgm:pt>
    <dgm:pt modelId="{CC589A55-E09F-44F7-9806-716888BF9A4D}" type="parTrans" cxnId="{A2BCFDBC-01BA-4A4F-9A94-C6E9A3B7EEA8}">
      <dgm:prSet/>
      <dgm:spPr/>
      <dgm:t>
        <a:bodyPr/>
        <a:lstStyle/>
        <a:p>
          <a:endParaRPr lang="en-US"/>
        </a:p>
      </dgm:t>
    </dgm:pt>
    <dgm:pt modelId="{48228606-7803-4A01-B8C3-6AFDA1E9DB4A}" type="sibTrans" cxnId="{A2BCFDBC-01BA-4A4F-9A94-C6E9A3B7EEA8}">
      <dgm:prSet/>
      <dgm:spPr/>
      <dgm:t>
        <a:bodyPr/>
        <a:lstStyle/>
        <a:p>
          <a:endParaRPr lang="en-US"/>
        </a:p>
      </dgm:t>
    </dgm:pt>
    <dgm:pt modelId="{0565697B-DFC2-4EA6-9660-76E080327348}">
      <dgm:prSet/>
      <dgm:spPr/>
      <dgm:t>
        <a:bodyPr/>
        <a:lstStyle/>
        <a:p>
          <a:r>
            <a:rPr lang="de-DE"/>
            <a:t>Easy to play</a:t>
          </a:r>
          <a:endParaRPr lang="en-US"/>
        </a:p>
      </dgm:t>
    </dgm:pt>
    <dgm:pt modelId="{704D4316-B701-4973-A88F-6936D4C56456}" type="parTrans" cxnId="{D8F4421F-508E-40E8-BFC7-AF758659FBC4}">
      <dgm:prSet/>
      <dgm:spPr/>
      <dgm:t>
        <a:bodyPr/>
        <a:lstStyle/>
        <a:p>
          <a:endParaRPr lang="en-US"/>
        </a:p>
      </dgm:t>
    </dgm:pt>
    <dgm:pt modelId="{B2FF4FDA-3FA4-4CF7-B88B-1E891851139B}" type="sibTrans" cxnId="{D8F4421F-508E-40E8-BFC7-AF758659FBC4}">
      <dgm:prSet/>
      <dgm:spPr/>
      <dgm:t>
        <a:bodyPr/>
        <a:lstStyle/>
        <a:p>
          <a:endParaRPr lang="en-US"/>
        </a:p>
      </dgm:t>
    </dgm:pt>
    <dgm:pt modelId="{3C277646-2AA8-4444-A98A-EA0A7147258F}">
      <dgm:prSet/>
      <dgm:spPr/>
      <dgm:t>
        <a:bodyPr/>
        <a:lstStyle/>
        <a:p>
          <a:r>
            <a:rPr lang="de-DE"/>
            <a:t>With a website</a:t>
          </a:r>
          <a:endParaRPr lang="en-US"/>
        </a:p>
      </dgm:t>
    </dgm:pt>
    <dgm:pt modelId="{50F736C4-6991-4CDC-9861-46F7721FC375}" type="parTrans" cxnId="{2F80419A-060E-4812-AF49-89AF810E2874}">
      <dgm:prSet/>
      <dgm:spPr/>
      <dgm:t>
        <a:bodyPr/>
        <a:lstStyle/>
        <a:p>
          <a:endParaRPr lang="en-US"/>
        </a:p>
      </dgm:t>
    </dgm:pt>
    <dgm:pt modelId="{AF5F553E-9884-4530-93B3-BED7B8F4DAEA}" type="sibTrans" cxnId="{2F80419A-060E-4812-AF49-89AF810E2874}">
      <dgm:prSet/>
      <dgm:spPr/>
      <dgm:t>
        <a:bodyPr/>
        <a:lstStyle/>
        <a:p>
          <a:endParaRPr lang="en-US"/>
        </a:p>
      </dgm:t>
    </dgm:pt>
    <dgm:pt modelId="{67CC8D93-BF95-4A61-B930-1C0A8B9BD358}" type="pres">
      <dgm:prSet presAssocID="{D3EB91EE-4446-4756-9CD0-215419310EA2}" presName="root" presStyleCnt="0">
        <dgm:presLayoutVars>
          <dgm:dir/>
          <dgm:resizeHandles val="exact"/>
        </dgm:presLayoutVars>
      </dgm:prSet>
      <dgm:spPr/>
    </dgm:pt>
    <dgm:pt modelId="{5A3495E8-4AB6-4A48-B568-EB7817F392C7}" type="pres">
      <dgm:prSet presAssocID="{5CB52B2F-AD60-408B-A01C-9BF46132592F}" presName="compNode" presStyleCnt="0"/>
      <dgm:spPr/>
    </dgm:pt>
    <dgm:pt modelId="{4FF2476C-109F-4554-87F1-8D2BAF0899B8}" type="pres">
      <dgm:prSet presAssocID="{5CB52B2F-AD60-408B-A01C-9BF4613259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2FA7565-368B-4169-9D42-CCE59BA7377A}" type="pres">
      <dgm:prSet presAssocID="{5CB52B2F-AD60-408B-A01C-9BF46132592F}" presName="spaceRect" presStyleCnt="0"/>
      <dgm:spPr/>
    </dgm:pt>
    <dgm:pt modelId="{7A54A48A-70AF-450D-87A0-77F7793A7673}" type="pres">
      <dgm:prSet presAssocID="{5CB52B2F-AD60-408B-A01C-9BF46132592F}" presName="textRect" presStyleLbl="revTx" presStyleIdx="0" presStyleCnt="3">
        <dgm:presLayoutVars>
          <dgm:chMax val="1"/>
          <dgm:chPref val="1"/>
        </dgm:presLayoutVars>
      </dgm:prSet>
      <dgm:spPr/>
    </dgm:pt>
    <dgm:pt modelId="{E508490C-6EDF-49BD-BF53-32F815454075}" type="pres">
      <dgm:prSet presAssocID="{48228606-7803-4A01-B8C3-6AFDA1E9DB4A}" presName="sibTrans" presStyleCnt="0"/>
      <dgm:spPr/>
    </dgm:pt>
    <dgm:pt modelId="{385E8676-5C22-4742-8236-9FB625869063}" type="pres">
      <dgm:prSet presAssocID="{0565697B-DFC2-4EA6-9660-76E080327348}" presName="compNode" presStyleCnt="0"/>
      <dgm:spPr/>
    </dgm:pt>
    <dgm:pt modelId="{55A42985-372A-425E-A3ED-3E8FAB7EFA9F}" type="pres">
      <dgm:prSet presAssocID="{0565697B-DFC2-4EA6-9660-76E080327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30F33A4-BDAC-4DD9-A8A9-DD5E0E70D216}" type="pres">
      <dgm:prSet presAssocID="{0565697B-DFC2-4EA6-9660-76E080327348}" presName="spaceRect" presStyleCnt="0"/>
      <dgm:spPr/>
    </dgm:pt>
    <dgm:pt modelId="{B300517B-FF6C-4573-9331-234EAE6BE564}" type="pres">
      <dgm:prSet presAssocID="{0565697B-DFC2-4EA6-9660-76E080327348}" presName="textRect" presStyleLbl="revTx" presStyleIdx="1" presStyleCnt="3">
        <dgm:presLayoutVars>
          <dgm:chMax val="1"/>
          <dgm:chPref val="1"/>
        </dgm:presLayoutVars>
      </dgm:prSet>
      <dgm:spPr/>
    </dgm:pt>
    <dgm:pt modelId="{2E1FECD5-3B44-4D1F-8F5E-9D14C9C55953}" type="pres">
      <dgm:prSet presAssocID="{B2FF4FDA-3FA4-4CF7-B88B-1E891851139B}" presName="sibTrans" presStyleCnt="0"/>
      <dgm:spPr/>
    </dgm:pt>
    <dgm:pt modelId="{217C2DAA-402E-4806-B562-725AEE9E609C}" type="pres">
      <dgm:prSet presAssocID="{3C277646-2AA8-4444-A98A-EA0A7147258F}" presName="compNode" presStyleCnt="0"/>
      <dgm:spPr/>
    </dgm:pt>
    <dgm:pt modelId="{ACD2FEE2-946C-41AC-AFBE-018FE87F80F7}" type="pres">
      <dgm:prSet presAssocID="{3C277646-2AA8-4444-A98A-EA0A714725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061F375D-BFE1-483D-846B-6FA6B1DA0A31}" type="pres">
      <dgm:prSet presAssocID="{3C277646-2AA8-4444-A98A-EA0A7147258F}" presName="spaceRect" presStyleCnt="0"/>
      <dgm:spPr/>
    </dgm:pt>
    <dgm:pt modelId="{17BF79DB-A83B-47BA-8D29-295CB1C751CF}" type="pres">
      <dgm:prSet presAssocID="{3C277646-2AA8-4444-A98A-EA0A714725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8F4421F-508E-40E8-BFC7-AF758659FBC4}" srcId="{D3EB91EE-4446-4756-9CD0-215419310EA2}" destId="{0565697B-DFC2-4EA6-9660-76E080327348}" srcOrd="1" destOrd="0" parTransId="{704D4316-B701-4973-A88F-6936D4C56456}" sibTransId="{B2FF4FDA-3FA4-4CF7-B88B-1E891851139B}"/>
    <dgm:cxn modelId="{8357983A-44D4-4CBE-A01C-B318B6B025AC}" type="presOf" srcId="{D3EB91EE-4446-4756-9CD0-215419310EA2}" destId="{67CC8D93-BF95-4A61-B930-1C0A8B9BD358}" srcOrd="0" destOrd="0" presId="urn:microsoft.com/office/officeart/2018/2/layout/IconLabelList"/>
    <dgm:cxn modelId="{2F80419A-060E-4812-AF49-89AF810E2874}" srcId="{D3EB91EE-4446-4756-9CD0-215419310EA2}" destId="{3C277646-2AA8-4444-A98A-EA0A7147258F}" srcOrd="2" destOrd="0" parTransId="{50F736C4-6991-4CDC-9861-46F7721FC375}" sibTransId="{AF5F553E-9884-4530-93B3-BED7B8F4DAEA}"/>
    <dgm:cxn modelId="{A2BCFDBC-01BA-4A4F-9A94-C6E9A3B7EEA8}" srcId="{D3EB91EE-4446-4756-9CD0-215419310EA2}" destId="{5CB52B2F-AD60-408B-A01C-9BF46132592F}" srcOrd="0" destOrd="0" parTransId="{CC589A55-E09F-44F7-9806-716888BF9A4D}" sibTransId="{48228606-7803-4A01-B8C3-6AFDA1E9DB4A}"/>
    <dgm:cxn modelId="{49CD2BCE-A886-459E-81E0-71C0B2ED8FB5}" type="presOf" srcId="{5CB52B2F-AD60-408B-A01C-9BF46132592F}" destId="{7A54A48A-70AF-450D-87A0-77F7793A7673}" srcOrd="0" destOrd="0" presId="urn:microsoft.com/office/officeart/2018/2/layout/IconLabelList"/>
    <dgm:cxn modelId="{B5B945CF-20A1-4FBA-ABB6-B5DF7C6C8311}" type="presOf" srcId="{0565697B-DFC2-4EA6-9660-76E080327348}" destId="{B300517B-FF6C-4573-9331-234EAE6BE564}" srcOrd="0" destOrd="0" presId="urn:microsoft.com/office/officeart/2018/2/layout/IconLabelList"/>
    <dgm:cxn modelId="{649C1EDF-9E75-44F9-AB82-0B53BF873332}" type="presOf" srcId="{3C277646-2AA8-4444-A98A-EA0A7147258F}" destId="{17BF79DB-A83B-47BA-8D29-295CB1C751CF}" srcOrd="0" destOrd="0" presId="urn:microsoft.com/office/officeart/2018/2/layout/IconLabelList"/>
    <dgm:cxn modelId="{DF0EC6AE-EE5E-4144-8BC7-8DE2EFEC0846}" type="presParOf" srcId="{67CC8D93-BF95-4A61-B930-1C0A8B9BD358}" destId="{5A3495E8-4AB6-4A48-B568-EB7817F392C7}" srcOrd="0" destOrd="0" presId="urn:microsoft.com/office/officeart/2018/2/layout/IconLabelList"/>
    <dgm:cxn modelId="{34299824-BBDF-487E-BD60-75A2C586D272}" type="presParOf" srcId="{5A3495E8-4AB6-4A48-B568-EB7817F392C7}" destId="{4FF2476C-109F-4554-87F1-8D2BAF0899B8}" srcOrd="0" destOrd="0" presId="urn:microsoft.com/office/officeart/2018/2/layout/IconLabelList"/>
    <dgm:cxn modelId="{55DB94AC-F5F8-469A-ADE9-F6CDEB0E78CC}" type="presParOf" srcId="{5A3495E8-4AB6-4A48-B568-EB7817F392C7}" destId="{02FA7565-368B-4169-9D42-CCE59BA7377A}" srcOrd="1" destOrd="0" presId="urn:microsoft.com/office/officeart/2018/2/layout/IconLabelList"/>
    <dgm:cxn modelId="{BA134B5D-1749-4DE7-954C-B6B90D2E1AB5}" type="presParOf" srcId="{5A3495E8-4AB6-4A48-B568-EB7817F392C7}" destId="{7A54A48A-70AF-450D-87A0-77F7793A7673}" srcOrd="2" destOrd="0" presId="urn:microsoft.com/office/officeart/2018/2/layout/IconLabelList"/>
    <dgm:cxn modelId="{AA7CE118-BFE6-4D5E-BE73-A6432F213371}" type="presParOf" srcId="{67CC8D93-BF95-4A61-B930-1C0A8B9BD358}" destId="{E508490C-6EDF-49BD-BF53-32F815454075}" srcOrd="1" destOrd="0" presId="urn:microsoft.com/office/officeart/2018/2/layout/IconLabelList"/>
    <dgm:cxn modelId="{050FB5C6-EBF4-4C0A-8E15-C5DE2B2CABAB}" type="presParOf" srcId="{67CC8D93-BF95-4A61-B930-1C0A8B9BD358}" destId="{385E8676-5C22-4742-8236-9FB625869063}" srcOrd="2" destOrd="0" presId="urn:microsoft.com/office/officeart/2018/2/layout/IconLabelList"/>
    <dgm:cxn modelId="{8741F70F-6774-4804-B98F-2941E24D5065}" type="presParOf" srcId="{385E8676-5C22-4742-8236-9FB625869063}" destId="{55A42985-372A-425E-A3ED-3E8FAB7EFA9F}" srcOrd="0" destOrd="0" presId="urn:microsoft.com/office/officeart/2018/2/layout/IconLabelList"/>
    <dgm:cxn modelId="{09B8A5BA-0817-45DA-BC4D-5A430DAFE1AC}" type="presParOf" srcId="{385E8676-5C22-4742-8236-9FB625869063}" destId="{930F33A4-BDAC-4DD9-A8A9-DD5E0E70D216}" srcOrd="1" destOrd="0" presId="urn:microsoft.com/office/officeart/2018/2/layout/IconLabelList"/>
    <dgm:cxn modelId="{CEBBF282-A30E-47E4-B680-06E60D10DEBF}" type="presParOf" srcId="{385E8676-5C22-4742-8236-9FB625869063}" destId="{B300517B-FF6C-4573-9331-234EAE6BE564}" srcOrd="2" destOrd="0" presId="urn:microsoft.com/office/officeart/2018/2/layout/IconLabelList"/>
    <dgm:cxn modelId="{4A5B8A01-A276-47F3-8949-51C8E47880FC}" type="presParOf" srcId="{67CC8D93-BF95-4A61-B930-1C0A8B9BD358}" destId="{2E1FECD5-3B44-4D1F-8F5E-9D14C9C55953}" srcOrd="3" destOrd="0" presId="urn:microsoft.com/office/officeart/2018/2/layout/IconLabelList"/>
    <dgm:cxn modelId="{278699DC-820E-4474-8DA8-1B341AB02EF1}" type="presParOf" srcId="{67CC8D93-BF95-4A61-B930-1C0A8B9BD358}" destId="{217C2DAA-402E-4806-B562-725AEE9E609C}" srcOrd="4" destOrd="0" presId="urn:microsoft.com/office/officeart/2018/2/layout/IconLabelList"/>
    <dgm:cxn modelId="{D8B273E1-EA8B-40D5-A154-ED4229E1F506}" type="presParOf" srcId="{217C2DAA-402E-4806-B562-725AEE9E609C}" destId="{ACD2FEE2-946C-41AC-AFBE-018FE87F80F7}" srcOrd="0" destOrd="0" presId="urn:microsoft.com/office/officeart/2018/2/layout/IconLabelList"/>
    <dgm:cxn modelId="{A582DFC3-6EBB-4FCB-B741-45B66D89B33E}" type="presParOf" srcId="{217C2DAA-402E-4806-B562-725AEE9E609C}" destId="{061F375D-BFE1-483D-846B-6FA6B1DA0A31}" srcOrd="1" destOrd="0" presId="urn:microsoft.com/office/officeart/2018/2/layout/IconLabelList"/>
    <dgm:cxn modelId="{25B8AFF6-0114-464F-9397-05648CD0FC05}" type="presParOf" srcId="{217C2DAA-402E-4806-B562-725AEE9E609C}" destId="{17BF79DB-A83B-47BA-8D29-295CB1C751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DBED9-E524-4B74-9748-0505DF6FA7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D28B1F-BA2F-4B91-A0FF-B35D6A090D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go</a:t>
          </a:r>
          <a:r>
            <a:rPr lang="de-DE" dirty="0"/>
            <a:t> </a:t>
          </a:r>
          <a:r>
            <a:rPr lang="de-DE" dirty="0" err="1"/>
            <a:t>over</a:t>
          </a:r>
          <a:r>
            <a:rPr lang="de-DE" dirty="0"/>
            <a:t> 21</a:t>
          </a:r>
          <a:endParaRPr lang="en-US" dirty="0"/>
        </a:p>
      </dgm:t>
    </dgm:pt>
    <dgm:pt modelId="{8023CA8A-7EDB-4CE7-B241-9E5B82A5B33A}" type="parTrans" cxnId="{692CB1FD-F59E-4AC0-9F8B-7CA9DCE2B3A5}">
      <dgm:prSet/>
      <dgm:spPr/>
      <dgm:t>
        <a:bodyPr/>
        <a:lstStyle/>
        <a:p>
          <a:endParaRPr lang="en-US"/>
        </a:p>
      </dgm:t>
    </dgm:pt>
    <dgm:pt modelId="{7A5A38D1-6D94-4B16-AC68-10595539E22C}" type="sibTrans" cxnId="{692CB1FD-F59E-4AC0-9F8B-7CA9DCE2B3A5}">
      <dgm:prSet/>
      <dgm:spPr/>
      <dgm:t>
        <a:bodyPr/>
        <a:lstStyle/>
        <a:p>
          <a:endParaRPr lang="en-US"/>
        </a:p>
      </dgm:t>
    </dgm:pt>
    <dgm:pt modelId="{58AE1ECC-39DC-43FD-8F24-1C2FD9D11B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have</a:t>
          </a:r>
          <a:r>
            <a:rPr lang="de-DE" dirty="0"/>
            <a:t> </a:t>
          </a:r>
          <a:r>
            <a:rPr lang="de-DE" dirty="0" err="1"/>
            <a:t>less</a:t>
          </a:r>
          <a:r>
            <a:rPr lang="de-DE" dirty="0"/>
            <a:t> </a:t>
          </a:r>
          <a:r>
            <a:rPr lang="de-DE" dirty="0" err="1"/>
            <a:t>than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dealer</a:t>
          </a:r>
          <a:endParaRPr lang="en-US" dirty="0"/>
        </a:p>
      </dgm:t>
    </dgm:pt>
    <dgm:pt modelId="{F69F0019-C858-42F9-8519-28FC72BF6280}" type="parTrans" cxnId="{886215EC-A4E7-498F-ADD5-B13113E5679C}">
      <dgm:prSet/>
      <dgm:spPr/>
      <dgm:t>
        <a:bodyPr/>
        <a:lstStyle/>
        <a:p>
          <a:endParaRPr lang="en-US"/>
        </a:p>
      </dgm:t>
    </dgm:pt>
    <dgm:pt modelId="{58E24137-F256-4760-BBC5-BB4C2C5F078A}" type="sibTrans" cxnId="{886215EC-A4E7-498F-ADD5-B13113E5679C}">
      <dgm:prSet/>
      <dgm:spPr/>
      <dgm:t>
        <a:bodyPr/>
        <a:lstStyle/>
        <a:p>
          <a:endParaRPr lang="en-US"/>
        </a:p>
      </dgm:t>
    </dgm:pt>
    <dgm:pt modelId="{B7F5306B-9EE7-4583-83ED-824C751352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loose</a:t>
          </a:r>
          <a:r>
            <a:rPr lang="de-DE" dirty="0"/>
            <a:t> all </a:t>
          </a:r>
          <a:r>
            <a:rPr lang="de-DE" dirty="0" err="1"/>
            <a:t>money</a:t>
          </a:r>
          <a:endParaRPr lang="en-US" dirty="0"/>
        </a:p>
      </dgm:t>
    </dgm:pt>
    <dgm:pt modelId="{49CED3BD-7535-4A64-B3B7-CFE176F039D7}" type="parTrans" cxnId="{87FE2F05-E048-4B29-9D5B-E18B0204BD68}">
      <dgm:prSet/>
      <dgm:spPr/>
      <dgm:t>
        <a:bodyPr/>
        <a:lstStyle/>
        <a:p>
          <a:endParaRPr lang="en-US"/>
        </a:p>
      </dgm:t>
    </dgm:pt>
    <dgm:pt modelId="{76AFBF58-D74C-451E-9102-407FFC98ABA3}" type="sibTrans" cxnId="{87FE2F05-E048-4B29-9D5B-E18B0204BD68}">
      <dgm:prSet/>
      <dgm:spPr/>
      <dgm:t>
        <a:bodyPr/>
        <a:lstStyle/>
        <a:p>
          <a:endParaRPr lang="en-US"/>
        </a:p>
      </dgm:t>
    </dgm:pt>
    <dgm:pt modelId="{E9B5C50E-F12C-4888-899F-95DCE9E0F846}" type="pres">
      <dgm:prSet presAssocID="{147DBED9-E524-4B74-9748-0505DF6FA797}" presName="root" presStyleCnt="0">
        <dgm:presLayoutVars>
          <dgm:dir/>
          <dgm:resizeHandles val="exact"/>
        </dgm:presLayoutVars>
      </dgm:prSet>
      <dgm:spPr/>
    </dgm:pt>
    <dgm:pt modelId="{9B184929-8F9D-4F41-8255-98C40DFEB94A}" type="pres">
      <dgm:prSet presAssocID="{83D28B1F-BA2F-4B91-A0FF-B35D6A090D35}" presName="compNode" presStyleCnt="0"/>
      <dgm:spPr/>
    </dgm:pt>
    <dgm:pt modelId="{99993D5F-6966-404A-A3A3-059072B700ED}" type="pres">
      <dgm:prSet presAssocID="{83D28B1F-BA2F-4B91-A0FF-B35D6A090D35}" presName="iconBgRect" presStyleLbl="bgShp" presStyleIdx="0" presStyleCnt="3"/>
      <dgm:spPr/>
    </dgm:pt>
    <dgm:pt modelId="{B5890EBE-B786-4A33-B5A1-F2F4C9E8CE76}" type="pres">
      <dgm:prSet presAssocID="{83D28B1F-BA2F-4B91-A0FF-B35D6A090D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7090B365-B6A2-4D5C-A300-B3A64E0C863C}" type="pres">
      <dgm:prSet presAssocID="{83D28B1F-BA2F-4B91-A0FF-B35D6A090D35}" presName="spaceRect" presStyleCnt="0"/>
      <dgm:spPr/>
    </dgm:pt>
    <dgm:pt modelId="{A412CF9E-4F7A-4269-BB05-57801542D027}" type="pres">
      <dgm:prSet presAssocID="{83D28B1F-BA2F-4B91-A0FF-B35D6A090D35}" presName="textRect" presStyleLbl="revTx" presStyleIdx="0" presStyleCnt="3">
        <dgm:presLayoutVars>
          <dgm:chMax val="1"/>
          <dgm:chPref val="1"/>
        </dgm:presLayoutVars>
      </dgm:prSet>
      <dgm:spPr/>
    </dgm:pt>
    <dgm:pt modelId="{0ACC7135-A7B8-402A-92E0-E41AF01CD85F}" type="pres">
      <dgm:prSet presAssocID="{7A5A38D1-6D94-4B16-AC68-10595539E22C}" presName="sibTrans" presStyleCnt="0"/>
      <dgm:spPr/>
    </dgm:pt>
    <dgm:pt modelId="{BBC38C67-1F5F-492C-A75C-6031F286ECA2}" type="pres">
      <dgm:prSet presAssocID="{58AE1ECC-39DC-43FD-8F24-1C2FD9D11B06}" presName="compNode" presStyleCnt="0"/>
      <dgm:spPr/>
    </dgm:pt>
    <dgm:pt modelId="{CBCD8A58-FB75-4594-B7CA-FEDEB0E89279}" type="pres">
      <dgm:prSet presAssocID="{58AE1ECC-39DC-43FD-8F24-1C2FD9D11B06}" presName="iconBgRect" presStyleLbl="bgShp" presStyleIdx="1" presStyleCnt="3"/>
      <dgm:spPr/>
    </dgm:pt>
    <dgm:pt modelId="{92F5EA18-2732-4D7D-9FF0-1716D4ADD048}" type="pres">
      <dgm:prSet presAssocID="{58AE1ECC-39DC-43FD-8F24-1C2FD9D11B06}" presName="iconRect" presStyleLbl="node1" presStyleIdx="1" presStyleCnt="3"/>
      <dgm:spPr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2DDB1D3-BEA2-4907-8DCA-5A1322C423BE}" type="pres">
      <dgm:prSet presAssocID="{58AE1ECC-39DC-43FD-8F24-1C2FD9D11B06}" presName="spaceRect" presStyleCnt="0"/>
      <dgm:spPr/>
    </dgm:pt>
    <dgm:pt modelId="{F917E946-BBE9-415F-8713-FB88083FF254}" type="pres">
      <dgm:prSet presAssocID="{58AE1ECC-39DC-43FD-8F24-1C2FD9D11B06}" presName="textRect" presStyleLbl="revTx" presStyleIdx="1" presStyleCnt="3">
        <dgm:presLayoutVars>
          <dgm:chMax val="1"/>
          <dgm:chPref val="1"/>
        </dgm:presLayoutVars>
      </dgm:prSet>
      <dgm:spPr/>
    </dgm:pt>
    <dgm:pt modelId="{8A115969-0C5B-4701-B56F-9DF8D1364D95}" type="pres">
      <dgm:prSet presAssocID="{58E24137-F256-4760-BBC5-BB4C2C5F078A}" presName="sibTrans" presStyleCnt="0"/>
      <dgm:spPr/>
    </dgm:pt>
    <dgm:pt modelId="{1AE008BB-B828-436F-AC26-E5B73DFEC37C}" type="pres">
      <dgm:prSet presAssocID="{B7F5306B-9EE7-4583-83ED-824C751352AA}" presName="compNode" presStyleCnt="0"/>
      <dgm:spPr/>
    </dgm:pt>
    <dgm:pt modelId="{C10D7091-C5BD-4CBA-ABBF-27E415FE02EE}" type="pres">
      <dgm:prSet presAssocID="{B7F5306B-9EE7-4583-83ED-824C751352AA}" presName="iconBgRect" presStyleLbl="bgShp" presStyleIdx="2" presStyleCnt="3"/>
      <dgm:spPr/>
    </dgm:pt>
    <dgm:pt modelId="{DED3246E-3A56-49FF-979C-48729F0DF6D0}" type="pres">
      <dgm:prSet presAssocID="{B7F5306B-9EE7-4583-83ED-824C751352AA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FA79A8C-D4BB-4B55-B15E-981DEED74AE4}" type="pres">
      <dgm:prSet presAssocID="{B7F5306B-9EE7-4583-83ED-824C751352AA}" presName="spaceRect" presStyleCnt="0"/>
      <dgm:spPr/>
    </dgm:pt>
    <dgm:pt modelId="{4C570B17-6397-4192-B32B-2CDBEF9F6C5E}" type="pres">
      <dgm:prSet presAssocID="{B7F5306B-9EE7-4583-83ED-824C751352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FE2F05-E048-4B29-9D5B-E18B0204BD68}" srcId="{147DBED9-E524-4B74-9748-0505DF6FA797}" destId="{B7F5306B-9EE7-4583-83ED-824C751352AA}" srcOrd="2" destOrd="0" parTransId="{49CED3BD-7535-4A64-B3B7-CFE176F039D7}" sibTransId="{76AFBF58-D74C-451E-9102-407FFC98ABA3}"/>
    <dgm:cxn modelId="{E5CFD707-1F0A-4D35-9814-FDE3C595D107}" type="presOf" srcId="{58AE1ECC-39DC-43FD-8F24-1C2FD9D11B06}" destId="{F917E946-BBE9-415F-8713-FB88083FF254}" srcOrd="0" destOrd="0" presId="urn:microsoft.com/office/officeart/2018/5/layout/IconCircleLabelList"/>
    <dgm:cxn modelId="{75BC997E-909F-467C-96A7-EC313B9F6660}" type="presOf" srcId="{83D28B1F-BA2F-4B91-A0FF-B35D6A090D35}" destId="{A412CF9E-4F7A-4269-BB05-57801542D027}" srcOrd="0" destOrd="0" presId="urn:microsoft.com/office/officeart/2018/5/layout/IconCircleLabelList"/>
    <dgm:cxn modelId="{22A327D7-56C7-4984-A452-53D6AA888FDE}" type="presOf" srcId="{147DBED9-E524-4B74-9748-0505DF6FA797}" destId="{E9B5C50E-F12C-4888-899F-95DCE9E0F846}" srcOrd="0" destOrd="0" presId="urn:microsoft.com/office/officeart/2018/5/layout/IconCircleLabelList"/>
    <dgm:cxn modelId="{4552C4D9-43AE-4422-B418-7931239DE852}" type="presOf" srcId="{B7F5306B-9EE7-4583-83ED-824C751352AA}" destId="{4C570B17-6397-4192-B32B-2CDBEF9F6C5E}" srcOrd="0" destOrd="0" presId="urn:microsoft.com/office/officeart/2018/5/layout/IconCircleLabelList"/>
    <dgm:cxn modelId="{886215EC-A4E7-498F-ADD5-B13113E5679C}" srcId="{147DBED9-E524-4B74-9748-0505DF6FA797}" destId="{58AE1ECC-39DC-43FD-8F24-1C2FD9D11B06}" srcOrd="1" destOrd="0" parTransId="{F69F0019-C858-42F9-8519-28FC72BF6280}" sibTransId="{58E24137-F256-4760-BBC5-BB4C2C5F078A}"/>
    <dgm:cxn modelId="{692CB1FD-F59E-4AC0-9F8B-7CA9DCE2B3A5}" srcId="{147DBED9-E524-4B74-9748-0505DF6FA797}" destId="{83D28B1F-BA2F-4B91-A0FF-B35D6A090D35}" srcOrd="0" destOrd="0" parTransId="{8023CA8A-7EDB-4CE7-B241-9E5B82A5B33A}" sibTransId="{7A5A38D1-6D94-4B16-AC68-10595539E22C}"/>
    <dgm:cxn modelId="{AB53D83A-2FD1-4AB8-A074-05EE7255BEF1}" type="presParOf" srcId="{E9B5C50E-F12C-4888-899F-95DCE9E0F846}" destId="{9B184929-8F9D-4F41-8255-98C40DFEB94A}" srcOrd="0" destOrd="0" presId="urn:microsoft.com/office/officeart/2018/5/layout/IconCircleLabelList"/>
    <dgm:cxn modelId="{7398DAE9-4131-44F6-82C3-86A534ECC39D}" type="presParOf" srcId="{9B184929-8F9D-4F41-8255-98C40DFEB94A}" destId="{99993D5F-6966-404A-A3A3-059072B700ED}" srcOrd="0" destOrd="0" presId="urn:microsoft.com/office/officeart/2018/5/layout/IconCircleLabelList"/>
    <dgm:cxn modelId="{65BB21FC-B275-490D-925E-71669DB3161E}" type="presParOf" srcId="{9B184929-8F9D-4F41-8255-98C40DFEB94A}" destId="{B5890EBE-B786-4A33-B5A1-F2F4C9E8CE76}" srcOrd="1" destOrd="0" presId="urn:microsoft.com/office/officeart/2018/5/layout/IconCircleLabelList"/>
    <dgm:cxn modelId="{C230515A-3D5D-4F48-9A36-D60F884A46D4}" type="presParOf" srcId="{9B184929-8F9D-4F41-8255-98C40DFEB94A}" destId="{7090B365-B6A2-4D5C-A300-B3A64E0C863C}" srcOrd="2" destOrd="0" presId="urn:microsoft.com/office/officeart/2018/5/layout/IconCircleLabelList"/>
    <dgm:cxn modelId="{D5855AF6-17BC-430E-8F8A-8FF3F1702BFC}" type="presParOf" srcId="{9B184929-8F9D-4F41-8255-98C40DFEB94A}" destId="{A412CF9E-4F7A-4269-BB05-57801542D027}" srcOrd="3" destOrd="0" presId="urn:microsoft.com/office/officeart/2018/5/layout/IconCircleLabelList"/>
    <dgm:cxn modelId="{4A55BB8C-11A2-400A-9B2D-2C7A29B68834}" type="presParOf" srcId="{E9B5C50E-F12C-4888-899F-95DCE9E0F846}" destId="{0ACC7135-A7B8-402A-92E0-E41AF01CD85F}" srcOrd="1" destOrd="0" presId="urn:microsoft.com/office/officeart/2018/5/layout/IconCircleLabelList"/>
    <dgm:cxn modelId="{D4A2726A-3023-4316-8800-520F64EF6852}" type="presParOf" srcId="{E9B5C50E-F12C-4888-899F-95DCE9E0F846}" destId="{BBC38C67-1F5F-492C-A75C-6031F286ECA2}" srcOrd="2" destOrd="0" presId="urn:microsoft.com/office/officeart/2018/5/layout/IconCircleLabelList"/>
    <dgm:cxn modelId="{EBAC257F-8DF7-4123-B837-4C7CC581E030}" type="presParOf" srcId="{BBC38C67-1F5F-492C-A75C-6031F286ECA2}" destId="{CBCD8A58-FB75-4594-B7CA-FEDEB0E89279}" srcOrd="0" destOrd="0" presId="urn:microsoft.com/office/officeart/2018/5/layout/IconCircleLabelList"/>
    <dgm:cxn modelId="{E02F887C-5486-473E-92C9-8BE24ECB8BE1}" type="presParOf" srcId="{BBC38C67-1F5F-492C-A75C-6031F286ECA2}" destId="{92F5EA18-2732-4D7D-9FF0-1716D4ADD048}" srcOrd="1" destOrd="0" presId="urn:microsoft.com/office/officeart/2018/5/layout/IconCircleLabelList"/>
    <dgm:cxn modelId="{01C75D2E-3456-464A-835C-7D6D7F5FA461}" type="presParOf" srcId="{BBC38C67-1F5F-492C-A75C-6031F286ECA2}" destId="{52DDB1D3-BEA2-4907-8DCA-5A1322C423BE}" srcOrd="2" destOrd="0" presId="urn:microsoft.com/office/officeart/2018/5/layout/IconCircleLabelList"/>
    <dgm:cxn modelId="{4530C4F9-43A1-42A0-8158-5F88722A4F1C}" type="presParOf" srcId="{BBC38C67-1F5F-492C-A75C-6031F286ECA2}" destId="{F917E946-BBE9-415F-8713-FB88083FF254}" srcOrd="3" destOrd="0" presId="urn:microsoft.com/office/officeart/2018/5/layout/IconCircleLabelList"/>
    <dgm:cxn modelId="{78F74F51-CC81-4114-A85D-B8056D0812C9}" type="presParOf" srcId="{E9B5C50E-F12C-4888-899F-95DCE9E0F846}" destId="{8A115969-0C5B-4701-B56F-9DF8D1364D95}" srcOrd="3" destOrd="0" presId="urn:microsoft.com/office/officeart/2018/5/layout/IconCircleLabelList"/>
    <dgm:cxn modelId="{251D29B7-8722-44B7-807B-503FCF45B007}" type="presParOf" srcId="{E9B5C50E-F12C-4888-899F-95DCE9E0F846}" destId="{1AE008BB-B828-436F-AC26-E5B73DFEC37C}" srcOrd="4" destOrd="0" presId="urn:microsoft.com/office/officeart/2018/5/layout/IconCircleLabelList"/>
    <dgm:cxn modelId="{0A905EAA-8AE8-440E-A6F1-761939AE8546}" type="presParOf" srcId="{1AE008BB-B828-436F-AC26-E5B73DFEC37C}" destId="{C10D7091-C5BD-4CBA-ABBF-27E415FE02EE}" srcOrd="0" destOrd="0" presId="urn:microsoft.com/office/officeart/2018/5/layout/IconCircleLabelList"/>
    <dgm:cxn modelId="{4C095178-97E2-41FC-B49A-1D2DE695634A}" type="presParOf" srcId="{1AE008BB-B828-436F-AC26-E5B73DFEC37C}" destId="{DED3246E-3A56-49FF-979C-48729F0DF6D0}" srcOrd="1" destOrd="0" presId="urn:microsoft.com/office/officeart/2018/5/layout/IconCircleLabelList"/>
    <dgm:cxn modelId="{C92D52F0-1475-4C0A-80D0-C230F2FE5EEC}" type="presParOf" srcId="{1AE008BB-B828-436F-AC26-E5B73DFEC37C}" destId="{3FA79A8C-D4BB-4B55-B15E-981DEED74AE4}" srcOrd="2" destOrd="0" presId="urn:microsoft.com/office/officeart/2018/5/layout/IconCircleLabelList"/>
    <dgm:cxn modelId="{750812C7-FE67-40CC-98F6-BEEB52615A4B}" type="presParOf" srcId="{1AE008BB-B828-436F-AC26-E5B73DFEC37C}" destId="{4C570B17-6397-4192-B32B-2CDBEF9F6C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59883-8373-45D1-BD42-06EDA4FF06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7E204C-CEA6-4AE8-85D1-1AB8846A6624}">
      <dgm:prSet/>
      <dgm:spPr/>
      <dgm:t>
        <a:bodyPr/>
        <a:lstStyle/>
        <a:p>
          <a:pPr>
            <a:defRPr cap="all"/>
          </a:pPr>
          <a:r>
            <a:rPr lang="de-DE"/>
            <a:t>Pay contract</a:t>
          </a:r>
          <a:endParaRPr lang="en-US"/>
        </a:p>
      </dgm:t>
    </dgm:pt>
    <dgm:pt modelId="{727A572A-CEAF-4BA5-A204-EDC65667CA28}" type="parTrans" cxnId="{13E43AE1-2799-4CA9-89FD-338F59F31348}">
      <dgm:prSet/>
      <dgm:spPr/>
      <dgm:t>
        <a:bodyPr/>
        <a:lstStyle/>
        <a:p>
          <a:endParaRPr lang="en-US"/>
        </a:p>
      </dgm:t>
    </dgm:pt>
    <dgm:pt modelId="{F81FB715-D0F6-4DE4-8DE8-C6250E135A54}" type="sibTrans" cxnId="{13E43AE1-2799-4CA9-89FD-338F59F31348}">
      <dgm:prSet/>
      <dgm:spPr/>
      <dgm:t>
        <a:bodyPr/>
        <a:lstStyle/>
        <a:p>
          <a:endParaRPr lang="en-US"/>
        </a:p>
      </dgm:t>
    </dgm:pt>
    <dgm:pt modelId="{EBE6EE4D-9D90-4FB4-8A10-C7DD5000AF7D}">
      <dgm:prSet/>
      <dgm:spPr/>
      <dgm:t>
        <a:bodyPr/>
        <a:lstStyle/>
        <a:p>
          <a:pPr>
            <a:defRPr cap="all"/>
          </a:pPr>
          <a:r>
            <a:rPr lang="de-DE"/>
            <a:t>Place bet</a:t>
          </a:r>
          <a:endParaRPr lang="en-US"/>
        </a:p>
      </dgm:t>
    </dgm:pt>
    <dgm:pt modelId="{9F68EAF5-B0EA-40BC-99A4-F792096E894B}" type="parTrans" cxnId="{5DDC4068-72F8-4CED-AEA7-5079BE68F07C}">
      <dgm:prSet/>
      <dgm:spPr/>
      <dgm:t>
        <a:bodyPr/>
        <a:lstStyle/>
        <a:p>
          <a:endParaRPr lang="en-US"/>
        </a:p>
      </dgm:t>
    </dgm:pt>
    <dgm:pt modelId="{637BF3E4-2C5C-4D7D-A22F-6E2B384A7509}" type="sibTrans" cxnId="{5DDC4068-72F8-4CED-AEA7-5079BE68F07C}">
      <dgm:prSet/>
      <dgm:spPr/>
      <dgm:t>
        <a:bodyPr/>
        <a:lstStyle/>
        <a:p>
          <a:endParaRPr lang="en-US"/>
        </a:p>
      </dgm:t>
    </dgm:pt>
    <dgm:pt modelId="{5041FCD6-B9B9-4CD7-A8D4-D4A354BB8A6A}">
      <dgm:prSet/>
      <dgm:spPr/>
      <dgm:t>
        <a:bodyPr/>
        <a:lstStyle/>
        <a:p>
          <a:pPr>
            <a:defRPr cap="all"/>
          </a:pPr>
          <a:r>
            <a:rPr lang="de-DE"/>
            <a:t>Get dealt cards</a:t>
          </a:r>
          <a:endParaRPr lang="en-US"/>
        </a:p>
      </dgm:t>
    </dgm:pt>
    <dgm:pt modelId="{5D9127BD-AA07-4F1B-9FB5-ABAC870966BB}" type="parTrans" cxnId="{699E1448-63F4-45DC-83DE-CB940719394A}">
      <dgm:prSet/>
      <dgm:spPr/>
      <dgm:t>
        <a:bodyPr/>
        <a:lstStyle/>
        <a:p>
          <a:endParaRPr lang="en-US"/>
        </a:p>
      </dgm:t>
    </dgm:pt>
    <dgm:pt modelId="{DC4C2E53-AB49-4A4C-B409-E2640852A947}" type="sibTrans" cxnId="{699E1448-63F4-45DC-83DE-CB940719394A}">
      <dgm:prSet/>
      <dgm:spPr/>
      <dgm:t>
        <a:bodyPr/>
        <a:lstStyle/>
        <a:p>
          <a:endParaRPr lang="en-US"/>
        </a:p>
      </dgm:t>
    </dgm:pt>
    <dgm:pt modelId="{E617F32C-6C35-45CB-9BD7-5515A74C6B53}">
      <dgm:prSet/>
      <dgm:spPr/>
      <dgm:t>
        <a:bodyPr/>
        <a:lstStyle/>
        <a:p>
          <a:pPr>
            <a:defRPr cap="all"/>
          </a:pPr>
          <a:r>
            <a:rPr lang="de-DE"/>
            <a:t>Either hit or stand</a:t>
          </a:r>
          <a:endParaRPr lang="en-US"/>
        </a:p>
      </dgm:t>
    </dgm:pt>
    <dgm:pt modelId="{51BDDCF7-0454-4CF4-A6D8-70F97B1D7EF0}" type="parTrans" cxnId="{6A512CB6-2853-466A-966F-5833A2676CE5}">
      <dgm:prSet/>
      <dgm:spPr/>
      <dgm:t>
        <a:bodyPr/>
        <a:lstStyle/>
        <a:p>
          <a:endParaRPr lang="en-US"/>
        </a:p>
      </dgm:t>
    </dgm:pt>
    <dgm:pt modelId="{A5605EF8-4D31-4358-A2F0-E7E7F9B18555}" type="sibTrans" cxnId="{6A512CB6-2853-466A-966F-5833A2676CE5}">
      <dgm:prSet/>
      <dgm:spPr/>
      <dgm:t>
        <a:bodyPr/>
        <a:lstStyle/>
        <a:p>
          <a:endParaRPr lang="en-US"/>
        </a:p>
      </dgm:t>
    </dgm:pt>
    <dgm:pt modelId="{215AE11A-6B1D-4398-89DF-6C7C819153A8}">
      <dgm:prSet/>
      <dgm:spPr/>
      <dgm:t>
        <a:bodyPr/>
        <a:lstStyle/>
        <a:p>
          <a:pPr>
            <a:defRPr cap="all"/>
          </a:pPr>
          <a:r>
            <a:rPr lang="de-DE"/>
            <a:t>Repeat</a:t>
          </a:r>
          <a:endParaRPr lang="en-US"/>
        </a:p>
      </dgm:t>
    </dgm:pt>
    <dgm:pt modelId="{93167814-8847-43FA-8EEC-8FD68FE26F54}" type="parTrans" cxnId="{FC9BF9F3-4FA9-49C9-B0AD-B4BF51FF561E}">
      <dgm:prSet/>
      <dgm:spPr/>
      <dgm:t>
        <a:bodyPr/>
        <a:lstStyle/>
        <a:p>
          <a:endParaRPr lang="en-US"/>
        </a:p>
      </dgm:t>
    </dgm:pt>
    <dgm:pt modelId="{20A0368C-C3F2-44CB-A9E7-AC2460E500F7}" type="sibTrans" cxnId="{FC9BF9F3-4FA9-49C9-B0AD-B4BF51FF561E}">
      <dgm:prSet/>
      <dgm:spPr/>
      <dgm:t>
        <a:bodyPr/>
        <a:lstStyle/>
        <a:p>
          <a:endParaRPr lang="en-US"/>
        </a:p>
      </dgm:t>
    </dgm:pt>
    <dgm:pt modelId="{862F967A-17F4-410E-B6AB-71F0D16C59AE}" type="pres">
      <dgm:prSet presAssocID="{95859883-8373-45D1-BD42-06EDA4FF0693}" presName="root" presStyleCnt="0">
        <dgm:presLayoutVars>
          <dgm:dir/>
          <dgm:resizeHandles val="exact"/>
        </dgm:presLayoutVars>
      </dgm:prSet>
      <dgm:spPr/>
    </dgm:pt>
    <dgm:pt modelId="{B48BA542-1259-4443-8B29-E85165338921}" type="pres">
      <dgm:prSet presAssocID="{F47E204C-CEA6-4AE8-85D1-1AB8846A6624}" presName="compNode" presStyleCnt="0"/>
      <dgm:spPr/>
    </dgm:pt>
    <dgm:pt modelId="{4EC741F2-EBFB-4F20-8961-EF73708DE333}" type="pres">
      <dgm:prSet presAssocID="{F47E204C-CEA6-4AE8-85D1-1AB8846A6624}" presName="iconBgRect" presStyleLbl="bgShp" presStyleIdx="0" presStyleCnt="5"/>
      <dgm:spPr/>
    </dgm:pt>
    <dgm:pt modelId="{EEAAB2EA-10DE-4796-A649-83D790676D0B}" type="pres">
      <dgm:prSet presAssocID="{F47E204C-CEA6-4AE8-85D1-1AB8846A6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2FAE2611-9196-484E-A638-5E721342ADD7}" type="pres">
      <dgm:prSet presAssocID="{F47E204C-CEA6-4AE8-85D1-1AB8846A6624}" presName="spaceRect" presStyleCnt="0"/>
      <dgm:spPr/>
    </dgm:pt>
    <dgm:pt modelId="{6A3D56B0-C5AC-4B54-99B2-0673CE591AEA}" type="pres">
      <dgm:prSet presAssocID="{F47E204C-CEA6-4AE8-85D1-1AB8846A6624}" presName="textRect" presStyleLbl="revTx" presStyleIdx="0" presStyleCnt="5">
        <dgm:presLayoutVars>
          <dgm:chMax val="1"/>
          <dgm:chPref val="1"/>
        </dgm:presLayoutVars>
      </dgm:prSet>
      <dgm:spPr/>
    </dgm:pt>
    <dgm:pt modelId="{C4AB9BDB-DD5D-4139-9B74-4D633E2A2EC1}" type="pres">
      <dgm:prSet presAssocID="{F81FB715-D0F6-4DE4-8DE8-C6250E135A54}" presName="sibTrans" presStyleCnt="0"/>
      <dgm:spPr/>
    </dgm:pt>
    <dgm:pt modelId="{D531528C-0070-42A8-B91B-9BA6A31C3167}" type="pres">
      <dgm:prSet presAssocID="{EBE6EE4D-9D90-4FB4-8A10-C7DD5000AF7D}" presName="compNode" presStyleCnt="0"/>
      <dgm:spPr/>
    </dgm:pt>
    <dgm:pt modelId="{5F20E8DB-B546-4144-A8A9-4181BC19F283}" type="pres">
      <dgm:prSet presAssocID="{EBE6EE4D-9D90-4FB4-8A10-C7DD5000AF7D}" presName="iconBgRect" presStyleLbl="bgShp" presStyleIdx="1" presStyleCnt="5"/>
      <dgm:spPr/>
    </dgm:pt>
    <dgm:pt modelId="{65722FCD-F629-4600-8AAC-8A17FCFB6ACC}" type="pres">
      <dgm:prSet presAssocID="{EBE6EE4D-9D90-4FB4-8A10-C7DD5000AF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t of Gold"/>
        </a:ext>
      </dgm:extLst>
    </dgm:pt>
    <dgm:pt modelId="{151D330C-36F8-4F67-B0AB-BBF77A1EC421}" type="pres">
      <dgm:prSet presAssocID="{EBE6EE4D-9D90-4FB4-8A10-C7DD5000AF7D}" presName="spaceRect" presStyleCnt="0"/>
      <dgm:spPr/>
    </dgm:pt>
    <dgm:pt modelId="{5D456ACE-B84D-40DA-A793-53D5D44080B4}" type="pres">
      <dgm:prSet presAssocID="{EBE6EE4D-9D90-4FB4-8A10-C7DD5000AF7D}" presName="textRect" presStyleLbl="revTx" presStyleIdx="1" presStyleCnt="5">
        <dgm:presLayoutVars>
          <dgm:chMax val="1"/>
          <dgm:chPref val="1"/>
        </dgm:presLayoutVars>
      </dgm:prSet>
      <dgm:spPr/>
    </dgm:pt>
    <dgm:pt modelId="{7A484A3C-8DB5-435B-8E3F-09D152B9EC99}" type="pres">
      <dgm:prSet presAssocID="{637BF3E4-2C5C-4D7D-A22F-6E2B384A7509}" presName="sibTrans" presStyleCnt="0"/>
      <dgm:spPr/>
    </dgm:pt>
    <dgm:pt modelId="{D88E996C-2C88-449B-B12C-4084DCB6812B}" type="pres">
      <dgm:prSet presAssocID="{5041FCD6-B9B9-4CD7-A8D4-D4A354BB8A6A}" presName="compNode" presStyleCnt="0"/>
      <dgm:spPr/>
    </dgm:pt>
    <dgm:pt modelId="{6F73F3F6-C234-41B2-A273-B7A61A7C6592}" type="pres">
      <dgm:prSet presAssocID="{5041FCD6-B9B9-4CD7-A8D4-D4A354BB8A6A}" presName="iconBgRect" presStyleLbl="bgShp" presStyleIdx="2" presStyleCnt="5"/>
      <dgm:spPr/>
    </dgm:pt>
    <dgm:pt modelId="{BE126D07-6B85-423E-842C-5D6A63D7F335}" type="pres">
      <dgm:prSet presAssocID="{5041FCD6-B9B9-4CD7-A8D4-D4A354BB8A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E71D10F-6759-4D98-8819-DFEBEBA2DCCD}" type="pres">
      <dgm:prSet presAssocID="{5041FCD6-B9B9-4CD7-A8D4-D4A354BB8A6A}" presName="spaceRect" presStyleCnt="0"/>
      <dgm:spPr/>
    </dgm:pt>
    <dgm:pt modelId="{F93317BA-6A22-4343-A0DE-D91D5B6FAB24}" type="pres">
      <dgm:prSet presAssocID="{5041FCD6-B9B9-4CD7-A8D4-D4A354BB8A6A}" presName="textRect" presStyleLbl="revTx" presStyleIdx="2" presStyleCnt="5">
        <dgm:presLayoutVars>
          <dgm:chMax val="1"/>
          <dgm:chPref val="1"/>
        </dgm:presLayoutVars>
      </dgm:prSet>
      <dgm:spPr/>
    </dgm:pt>
    <dgm:pt modelId="{DAB7782F-D926-4F93-A765-F766D38C5FAD}" type="pres">
      <dgm:prSet presAssocID="{DC4C2E53-AB49-4A4C-B409-E2640852A947}" presName="sibTrans" presStyleCnt="0"/>
      <dgm:spPr/>
    </dgm:pt>
    <dgm:pt modelId="{2359E05D-B00F-4EB8-8174-6B899F1C4F65}" type="pres">
      <dgm:prSet presAssocID="{E617F32C-6C35-45CB-9BD7-5515A74C6B53}" presName="compNode" presStyleCnt="0"/>
      <dgm:spPr/>
    </dgm:pt>
    <dgm:pt modelId="{E24963C7-AD43-4CA2-8413-0DA903B2F299}" type="pres">
      <dgm:prSet presAssocID="{E617F32C-6C35-45CB-9BD7-5515A74C6B53}" presName="iconBgRect" presStyleLbl="bgShp" presStyleIdx="3" presStyleCnt="5"/>
      <dgm:spPr/>
    </dgm:pt>
    <dgm:pt modelId="{1410482B-BAC7-4E51-A10E-0C744ACA127E}" type="pres">
      <dgm:prSet presAssocID="{E617F32C-6C35-45CB-9BD7-5515A74C6B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5C928C-759B-454D-A3AF-C8ECC69A1564}" type="pres">
      <dgm:prSet presAssocID="{E617F32C-6C35-45CB-9BD7-5515A74C6B53}" presName="spaceRect" presStyleCnt="0"/>
      <dgm:spPr/>
    </dgm:pt>
    <dgm:pt modelId="{AEE66373-8CFC-4D5E-9F95-3CA49DC4509F}" type="pres">
      <dgm:prSet presAssocID="{E617F32C-6C35-45CB-9BD7-5515A74C6B53}" presName="textRect" presStyleLbl="revTx" presStyleIdx="3" presStyleCnt="5">
        <dgm:presLayoutVars>
          <dgm:chMax val="1"/>
          <dgm:chPref val="1"/>
        </dgm:presLayoutVars>
      </dgm:prSet>
      <dgm:spPr/>
    </dgm:pt>
    <dgm:pt modelId="{AD26E678-568A-48B2-BB7A-000C10C47161}" type="pres">
      <dgm:prSet presAssocID="{A5605EF8-4D31-4358-A2F0-E7E7F9B18555}" presName="sibTrans" presStyleCnt="0"/>
      <dgm:spPr/>
    </dgm:pt>
    <dgm:pt modelId="{12FE496A-9DE6-40EC-9B91-6B9245C0219F}" type="pres">
      <dgm:prSet presAssocID="{215AE11A-6B1D-4398-89DF-6C7C819153A8}" presName="compNode" presStyleCnt="0"/>
      <dgm:spPr/>
    </dgm:pt>
    <dgm:pt modelId="{68E4BC36-AF58-4F20-9283-C5D75A6F1267}" type="pres">
      <dgm:prSet presAssocID="{215AE11A-6B1D-4398-89DF-6C7C819153A8}" presName="iconBgRect" presStyleLbl="bgShp" presStyleIdx="4" presStyleCnt="5"/>
      <dgm:spPr/>
    </dgm:pt>
    <dgm:pt modelId="{8D74D42E-FE0D-4558-B8FC-5C64BAFF5F13}" type="pres">
      <dgm:prSet presAssocID="{215AE11A-6B1D-4398-89DF-6C7C819153A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D95BCE63-14A1-4067-8A0F-C7918ABACBCA}" type="pres">
      <dgm:prSet presAssocID="{215AE11A-6B1D-4398-89DF-6C7C819153A8}" presName="spaceRect" presStyleCnt="0"/>
      <dgm:spPr/>
    </dgm:pt>
    <dgm:pt modelId="{60B49F6A-AE98-4AA8-A272-9E295792EF74}" type="pres">
      <dgm:prSet presAssocID="{215AE11A-6B1D-4398-89DF-6C7C819153A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E57780B-6740-4BA9-ADA5-806D5263B1B4}" type="presOf" srcId="{95859883-8373-45D1-BD42-06EDA4FF0693}" destId="{862F967A-17F4-410E-B6AB-71F0D16C59AE}" srcOrd="0" destOrd="0" presId="urn:microsoft.com/office/officeart/2018/5/layout/IconCircleLabelList"/>
    <dgm:cxn modelId="{083BEB3F-5775-4364-91F0-BCA14475E0B2}" type="presOf" srcId="{F47E204C-CEA6-4AE8-85D1-1AB8846A6624}" destId="{6A3D56B0-C5AC-4B54-99B2-0673CE591AEA}" srcOrd="0" destOrd="0" presId="urn:microsoft.com/office/officeart/2018/5/layout/IconCircleLabelList"/>
    <dgm:cxn modelId="{699E1448-63F4-45DC-83DE-CB940719394A}" srcId="{95859883-8373-45D1-BD42-06EDA4FF0693}" destId="{5041FCD6-B9B9-4CD7-A8D4-D4A354BB8A6A}" srcOrd="2" destOrd="0" parTransId="{5D9127BD-AA07-4F1B-9FB5-ABAC870966BB}" sibTransId="{DC4C2E53-AB49-4A4C-B409-E2640852A947}"/>
    <dgm:cxn modelId="{5DDC4068-72F8-4CED-AEA7-5079BE68F07C}" srcId="{95859883-8373-45D1-BD42-06EDA4FF0693}" destId="{EBE6EE4D-9D90-4FB4-8A10-C7DD5000AF7D}" srcOrd="1" destOrd="0" parTransId="{9F68EAF5-B0EA-40BC-99A4-F792096E894B}" sibTransId="{637BF3E4-2C5C-4D7D-A22F-6E2B384A7509}"/>
    <dgm:cxn modelId="{67E188A1-697D-4C4D-91B0-268AF9E365C4}" type="presOf" srcId="{EBE6EE4D-9D90-4FB4-8A10-C7DD5000AF7D}" destId="{5D456ACE-B84D-40DA-A793-53D5D44080B4}" srcOrd="0" destOrd="0" presId="urn:microsoft.com/office/officeart/2018/5/layout/IconCircleLabelList"/>
    <dgm:cxn modelId="{6A512CB6-2853-466A-966F-5833A2676CE5}" srcId="{95859883-8373-45D1-BD42-06EDA4FF0693}" destId="{E617F32C-6C35-45CB-9BD7-5515A74C6B53}" srcOrd="3" destOrd="0" parTransId="{51BDDCF7-0454-4CF4-A6D8-70F97B1D7EF0}" sibTransId="{A5605EF8-4D31-4358-A2F0-E7E7F9B18555}"/>
    <dgm:cxn modelId="{BA7902C1-0B9A-49E4-93A1-E22DCCC19F0C}" type="presOf" srcId="{215AE11A-6B1D-4398-89DF-6C7C819153A8}" destId="{60B49F6A-AE98-4AA8-A272-9E295792EF74}" srcOrd="0" destOrd="0" presId="urn:microsoft.com/office/officeart/2018/5/layout/IconCircleLabelList"/>
    <dgm:cxn modelId="{105584D2-2072-46CF-9759-207B5BEB0451}" type="presOf" srcId="{5041FCD6-B9B9-4CD7-A8D4-D4A354BB8A6A}" destId="{F93317BA-6A22-4343-A0DE-D91D5B6FAB24}" srcOrd="0" destOrd="0" presId="urn:microsoft.com/office/officeart/2018/5/layout/IconCircleLabelList"/>
    <dgm:cxn modelId="{3B0F47D5-1238-4675-86DA-5FE71A01BF4C}" type="presOf" srcId="{E617F32C-6C35-45CB-9BD7-5515A74C6B53}" destId="{AEE66373-8CFC-4D5E-9F95-3CA49DC4509F}" srcOrd="0" destOrd="0" presId="urn:microsoft.com/office/officeart/2018/5/layout/IconCircleLabelList"/>
    <dgm:cxn modelId="{13E43AE1-2799-4CA9-89FD-338F59F31348}" srcId="{95859883-8373-45D1-BD42-06EDA4FF0693}" destId="{F47E204C-CEA6-4AE8-85D1-1AB8846A6624}" srcOrd="0" destOrd="0" parTransId="{727A572A-CEAF-4BA5-A204-EDC65667CA28}" sibTransId="{F81FB715-D0F6-4DE4-8DE8-C6250E135A54}"/>
    <dgm:cxn modelId="{FC9BF9F3-4FA9-49C9-B0AD-B4BF51FF561E}" srcId="{95859883-8373-45D1-BD42-06EDA4FF0693}" destId="{215AE11A-6B1D-4398-89DF-6C7C819153A8}" srcOrd="4" destOrd="0" parTransId="{93167814-8847-43FA-8EEC-8FD68FE26F54}" sibTransId="{20A0368C-C3F2-44CB-A9E7-AC2460E500F7}"/>
    <dgm:cxn modelId="{81009578-4583-4AB5-BF2D-19B187365B6B}" type="presParOf" srcId="{862F967A-17F4-410E-B6AB-71F0D16C59AE}" destId="{B48BA542-1259-4443-8B29-E85165338921}" srcOrd="0" destOrd="0" presId="urn:microsoft.com/office/officeart/2018/5/layout/IconCircleLabelList"/>
    <dgm:cxn modelId="{165A3035-A63B-4754-BD86-759CCD13EC44}" type="presParOf" srcId="{B48BA542-1259-4443-8B29-E85165338921}" destId="{4EC741F2-EBFB-4F20-8961-EF73708DE333}" srcOrd="0" destOrd="0" presId="urn:microsoft.com/office/officeart/2018/5/layout/IconCircleLabelList"/>
    <dgm:cxn modelId="{A85CA0AC-B75C-4DE7-9DD8-37206E25FE6A}" type="presParOf" srcId="{B48BA542-1259-4443-8B29-E85165338921}" destId="{EEAAB2EA-10DE-4796-A649-83D790676D0B}" srcOrd="1" destOrd="0" presId="urn:microsoft.com/office/officeart/2018/5/layout/IconCircleLabelList"/>
    <dgm:cxn modelId="{D065184A-87BB-4E61-B640-CBB1B2F2E246}" type="presParOf" srcId="{B48BA542-1259-4443-8B29-E85165338921}" destId="{2FAE2611-9196-484E-A638-5E721342ADD7}" srcOrd="2" destOrd="0" presId="urn:microsoft.com/office/officeart/2018/5/layout/IconCircleLabelList"/>
    <dgm:cxn modelId="{6FB41050-5804-40DD-B85F-1D4657E0662B}" type="presParOf" srcId="{B48BA542-1259-4443-8B29-E85165338921}" destId="{6A3D56B0-C5AC-4B54-99B2-0673CE591AEA}" srcOrd="3" destOrd="0" presId="urn:microsoft.com/office/officeart/2018/5/layout/IconCircleLabelList"/>
    <dgm:cxn modelId="{AF720CDE-4F98-4E75-B62E-4B20902355D0}" type="presParOf" srcId="{862F967A-17F4-410E-B6AB-71F0D16C59AE}" destId="{C4AB9BDB-DD5D-4139-9B74-4D633E2A2EC1}" srcOrd="1" destOrd="0" presId="urn:microsoft.com/office/officeart/2018/5/layout/IconCircleLabelList"/>
    <dgm:cxn modelId="{BFDC3DC8-1FDF-4034-89F4-956C0EC77CF1}" type="presParOf" srcId="{862F967A-17F4-410E-B6AB-71F0D16C59AE}" destId="{D531528C-0070-42A8-B91B-9BA6A31C3167}" srcOrd="2" destOrd="0" presId="urn:microsoft.com/office/officeart/2018/5/layout/IconCircleLabelList"/>
    <dgm:cxn modelId="{5D99ED07-14EB-46D9-AB31-DBDB8C896CE1}" type="presParOf" srcId="{D531528C-0070-42A8-B91B-9BA6A31C3167}" destId="{5F20E8DB-B546-4144-A8A9-4181BC19F283}" srcOrd="0" destOrd="0" presId="urn:microsoft.com/office/officeart/2018/5/layout/IconCircleLabelList"/>
    <dgm:cxn modelId="{79C03D48-4530-4C7C-8D9C-6363641FE118}" type="presParOf" srcId="{D531528C-0070-42A8-B91B-9BA6A31C3167}" destId="{65722FCD-F629-4600-8AAC-8A17FCFB6ACC}" srcOrd="1" destOrd="0" presId="urn:microsoft.com/office/officeart/2018/5/layout/IconCircleLabelList"/>
    <dgm:cxn modelId="{9F6AE8DC-5E91-4EF0-9413-2A91624F047A}" type="presParOf" srcId="{D531528C-0070-42A8-B91B-9BA6A31C3167}" destId="{151D330C-36F8-4F67-B0AB-BBF77A1EC421}" srcOrd="2" destOrd="0" presId="urn:microsoft.com/office/officeart/2018/5/layout/IconCircleLabelList"/>
    <dgm:cxn modelId="{F0FAE792-7D79-405A-9892-B92167BEE852}" type="presParOf" srcId="{D531528C-0070-42A8-B91B-9BA6A31C3167}" destId="{5D456ACE-B84D-40DA-A793-53D5D44080B4}" srcOrd="3" destOrd="0" presId="urn:microsoft.com/office/officeart/2018/5/layout/IconCircleLabelList"/>
    <dgm:cxn modelId="{580304E3-5764-46FC-A157-3EA9ECE07A18}" type="presParOf" srcId="{862F967A-17F4-410E-B6AB-71F0D16C59AE}" destId="{7A484A3C-8DB5-435B-8E3F-09D152B9EC99}" srcOrd="3" destOrd="0" presId="urn:microsoft.com/office/officeart/2018/5/layout/IconCircleLabelList"/>
    <dgm:cxn modelId="{020B6E11-186F-43C5-9BBF-0D333B4BD1DA}" type="presParOf" srcId="{862F967A-17F4-410E-B6AB-71F0D16C59AE}" destId="{D88E996C-2C88-449B-B12C-4084DCB6812B}" srcOrd="4" destOrd="0" presId="urn:microsoft.com/office/officeart/2018/5/layout/IconCircleLabelList"/>
    <dgm:cxn modelId="{4436B412-2171-4246-8E60-D47C65FC704E}" type="presParOf" srcId="{D88E996C-2C88-449B-B12C-4084DCB6812B}" destId="{6F73F3F6-C234-41B2-A273-B7A61A7C6592}" srcOrd="0" destOrd="0" presId="urn:microsoft.com/office/officeart/2018/5/layout/IconCircleLabelList"/>
    <dgm:cxn modelId="{0DFEED64-3DC5-491E-81E9-CF4D0FBE69EC}" type="presParOf" srcId="{D88E996C-2C88-449B-B12C-4084DCB6812B}" destId="{BE126D07-6B85-423E-842C-5D6A63D7F335}" srcOrd="1" destOrd="0" presId="urn:microsoft.com/office/officeart/2018/5/layout/IconCircleLabelList"/>
    <dgm:cxn modelId="{720DFD97-E80B-4D80-8941-1282AB17409D}" type="presParOf" srcId="{D88E996C-2C88-449B-B12C-4084DCB6812B}" destId="{5E71D10F-6759-4D98-8819-DFEBEBA2DCCD}" srcOrd="2" destOrd="0" presId="urn:microsoft.com/office/officeart/2018/5/layout/IconCircleLabelList"/>
    <dgm:cxn modelId="{CE9C890D-F6FA-4687-AA04-62A72B1ED11C}" type="presParOf" srcId="{D88E996C-2C88-449B-B12C-4084DCB6812B}" destId="{F93317BA-6A22-4343-A0DE-D91D5B6FAB24}" srcOrd="3" destOrd="0" presId="urn:microsoft.com/office/officeart/2018/5/layout/IconCircleLabelList"/>
    <dgm:cxn modelId="{26035FE2-106E-4910-BC50-9F7DDCD4FDD0}" type="presParOf" srcId="{862F967A-17F4-410E-B6AB-71F0D16C59AE}" destId="{DAB7782F-D926-4F93-A765-F766D38C5FAD}" srcOrd="5" destOrd="0" presId="urn:microsoft.com/office/officeart/2018/5/layout/IconCircleLabelList"/>
    <dgm:cxn modelId="{558E53EA-B6D7-4CB2-8043-26FB3170FF5E}" type="presParOf" srcId="{862F967A-17F4-410E-B6AB-71F0D16C59AE}" destId="{2359E05D-B00F-4EB8-8174-6B899F1C4F65}" srcOrd="6" destOrd="0" presId="urn:microsoft.com/office/officeart/2018/5/layout/IconCircleLabelList"/>
    <dgm:cxn modelId="{C1AC2657-B65E-4282-8B81-5B270179984D}" type="presParOf" srcId="{2359E05D-B00F-4EB8-8174-6B899F1C4F65}" destId="{E24963C7-AD43-4CA2-8413-0DA903B2F299}" srcOrd="0" destOrd="0" presId="urn:microsoft.com/office/officeart/2018/5/layout/IconCircleLabelList"/>
    <dgm:cxn modelId="{C786780D-9F7C-49E8-93BC-B28A92B50277}" type="presParOf" srcId="{2359E05D-B00F-4EB8-8174-6B899F1C4F65}" destId="{1410482B-BAC7-4E51-A10E-0C744ACA127E}" srcOrd="1" destOrd="0" presId="urn:microsoft.com/office/officeart/2018/5/layout/IconCircleLabelList"/>
    <dgm:cxn modelId="{1ED49CF3-8A0A-46E8-B810-1891803D5BD1}" type="presParOf" srcId="{2359E05D-B00F-4EB8-8174-6B899F1C4F65}" destId="{E35C928C-759B-454D-A3AF-C8ECC69A1564}" srcOrd="2" destOrd="0" presId="urn:microsoft.com/office/officeart/2018/5/layout/IconCircleLabelList"/>
    <dgm:cxn modelId="{06148AA7-A40C-45B6-8253-E96F612DBB59}" type="presParOf" srcId="{2359E05D-B00F-4EB8-8174-6B899F1C4F65}" destId="{AEE66373-8CFC-4D5E-9F95-3CA49DC4509F}" srcOrd="3" destOrd="0" presId="urn:microsoft.com/office/officeart/2018/5/layout/IconCircleLabelList"/>
    <dgm:cxn modelId="{7843A77E-C9C2-4881-A5EC-57A7A247ACF6}" type="presParOf" srcId="{862F967A-17F4-410E-B6AB-71F0D16C59AE}" destId="{AD26E678-568A-48B2-BB7A-000C10C47161}" srcOrd="7" destOrd="0" presId="urn:microsoft.com/office/officeart/2018/5/layout/IconCircleLabelList"/>
    <dgm:cxn modelId="{D399A3E2-DD1C-4BA1-BF68-EA8A65E92FF3}" type="presParOf" srcId="{862F967A-17F4-410E-B6AB-71F0D16C59AE}" destId="{12FE496A-9DE6-40EC-9B91-6B9245C0219F}" srcOrd="8" destOrd="0" presId="urn:microsoft.com/office/officeart/2018/5/layout/IconCircleLabelList"/>
    <dgm:cxn modelId="{9E1F95CE-031A-4496-B6FD-EFAADF111A81}" type="presParOf" srcId="{12FE496A-9DE6-40EC-9B91-6B9245C0219F}" destId="{68E4BC36-AF58-4F20-9283-C5D75A6F1267}" srcOrd="0" destOrd="0" presId="urn:microsoft.com/office/officeart/2018/5/layout/IconCircleLabelList"/>
    <dgm:cxn modelId="{074F3E37-4E67-4A6C-AD09-2D53424526BA}" type="presParOf" srcId="{12FE496A-9DE6-40EC-9B91-6B9245C0219F}" destId="{8D74D42E-FE0D-4558-B8FC-5C64BAFF5F13}" srcOrd="1" destOrd="0" presId="urn:microsoft.com/office/officeart/2018/5/layout/IconCircleLabelList"/>
    <dgm:cxn modelId="{3C5885A4-97BA-4AFA-B0DF-E7A38A4AA022}" type="presParOf" srcId="{12FE496A-9DE6-40EC-9B91-6B9245C0219F}" destId="{D95BCE63-14A1-4067-8A0F-C7918ABACBCA}" srcOrd="2" destOrd="0" presId="urn:microsoft.com/office/officeart/2018/5/layout/IconCircleLabelList"/>
    <dgm:cxn modelId="{2785C279-0705-44E2-8907-3AFB528DBFAE}" type="presParOf" srcId="{12FE496A-9DE6-40EC-9B91-6B9245C0219F}" destId="{60B49F6A-AE98-4AA8-A272-9E295792EF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B96B92-AE3F-49CB-AD2E-646C22CD18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2ABC4A-40AC-4E65-B75A-D6FBC9463749}">
      <dgm:prSet/>
      <dgm:spPr/>
      <dgm:t>
        <a:bodyPr/>
        <a:lstStyle/>
        <a:p>
          <a:pPr>
            <a:defRPr cap="all"/>
          </a:pPr>
          <a:r>
            <a:rPr lang="de-DE"/>
            <a:t>Every player has his own card deck</a:t>
          </a:r>
          <a:endParaRPr lang="en-US"/>
        </a:p>
      </dgm:t>
    </dgm:pt>
    <dgm:pt modelId="{8D682600-61EF-443B-85AC-2592B047F91F}" type="parTrans" cxnId="{711205B5-F183-49FD-B9F6-1BBF7D1C825E}">
      <dgm:prSet/>
      <dgm:spPr/>
      <dgm:t>
        <a:bodyPr/>
        <a:lstStyle/>
        <a:p>
          <a:endParaRPr lang="en-US"/>
        </a:p>
      </dgm:t>
    </dgm:pt>
    <dgm:pt modelId="{C412FC9B-A134-4954-BB38-419874629A9D}" type="sibTrans" cxnId="{711205B5-F183-49FD-B9F6-1BBF7D1C825E}">
      <dgm:prSet/>
      <dgm:spPr/>
      <dgm:t>
        <a:bodyPr/>
        <a:lstStyle/>
        <a:p>
          <a:endParaRPr lang="en-US"/>
        </a:p>
      </dgm:t>
    </dgm:pt>
    <dgm:pt modelId="{64A11410-942E-4C10-9E06-873D288E680F}">
      <dgm:prSet/>
      <dgm:spPr/>
      <dgm:t>
        <a:bodyPr/>
        <a:lstStyle/>
        <a:p>
          <a:pPr>
            <a:defRPr cap="all"/>
          </a:pPr>
          <a:r>
            <a:rPr lang="de-DE"/>
            <a:t>Many restrictors</a:t>
          </a:r>
          <a:endParaRPr lang="en-US"/>
        </a:p>
      </dgm:t>
    </dgm:pt>
    <dgm:pt modelId="{724F0550-EC83-47E5-87B3-7E66183D7938}" type="parTrans" cxnId="{A9F4B8D1-E531-46A0-AD0C-6E44EAD51987}">
      <dgm:prSet/>
      <dgm:spPr/>
      <dgm:t>
        <a:bodyPr/>
        <a:lstStyle/>
        <a:p>
          <a:endParaRPr lang="en-US"/>
        </a:p>
      </dgm:t>
    </dgm:pt>
    <dgm:pt modelId="{DBF39A96-6029-43AC-BB07-B0B8BA995599}" type="sibTrans" cxnId="{A9F4B8D1-E531-46A0-AD0C-6E44EAD51987}">
      <dgm:prSet/>
      <dgm:spPr/>
      <dgm:t>
        <a:bodyPr/>
        <a:lstStyle/>
        <a:p>
          <a:endParaRPr lang="en-US"/>
        </a:p>
      </dgm:t>
    </dgm:pt>
    <dgm:pt modelId="{004F52AD-2F6B-4404-85B3-D2FD833929DC}">
      <dgm:prSet/>
      <dgm:spPr/>
      <dgm:t>
        <a:bodyPr/>
        <a:lstStyle/>
        <a:p>
          <a:pPr>
            <a:defRPr cap="all"/>
          </a:pPr>
          <a:r>
            <a:rPr lang="de-DE"/>
            <a:t>Game </a:t>
          </a:r>
          <a:r>
            <a:rPr lang="de-DE" err="1"/>
            <a:t>works</a:t>
          </a:r>
          <a:r>
            <a:rPr lang="de-DE"/>
            <a:t> </a:t>
          </a:r>
          <a:r>
            <a:rPr lang="de-DE" err="1"/>
            <a:t>fully</a:t>
          </a:r>
          <a:r>
            <a:rPr lang="de-DE"/>
            <a:t> </a:t>
          </a:r>
          <a:r>
            <a:rPr lang="de-DE" err="1"/>
            <a:t>automatically</a:t>
          </a:r>
          <a:endParaRPr lang="en-US"/>
        </a:p>
      </dgm:t>
    </dgm:pt>
    <dgm:pt modelId="{EA608DF6-A2BE-4E69-8B07-509010D44BE0}" type="parTrans" cxnId="{627275C4-762B-4C03-BE3A-78B87C32BC8F}">
      <dgm:prSet/>
      <dgm:spPr/>
      <dgm:t>
        <a:bodyPr/>
        <a:lstStyle/>
        <a:p>
          <a:endParaRPr lang="en-US"/>
        </a:p>
      </dgm:t>
    </dgm:pt>
    <dgm:pt modelId="{3723A6A6-8B87-4813-B7A4-5A22E566C217}" type="sibTrans" cxnId="{627275C4-762B-4C03-BE3A-78B87C32BC8F}">
      <dgm:prSet/>
      <dgm:spPr/>
      <dgm:t>
        <a:bodyPr/>
        <a:lstStyle/>
        <a:p>
          <a:endParaRPr lang="en-US"/>
        </a:p>
      </dgm:t>
    </dgm:pt>
    <dgm:pt modelId="{1DF0DAEB-6197-476D-8ADB-44A6B417EFA4}">
      <dgm:prSet/>
      <dgm:spPr/>
      <dgm:t>
        <a:bodyPr/>
        <a:lstStyle/>
        <a:p>
          <a:pPr>
            <a:defRPr cap="all"/>
          </a:pPr>
          <a:r>
            <a:rPr lang="de-DE"/>
            <a:t>Insurance</a:t>
          </a:r>
          <a:endParaRPr lang="en-US"/>
        </a:p>
      </dgm:t>
    </dgm:pt>
    <dgm:pt modelId="{1138E274-6DC6-48F1-9B4B-20B4C8E07AFF}" type="parTrans" cxnId="{E8843D7F-C46F-484D-AE42-2349EF8E4ED7}">
      <dgm:prSet/>
      <dgm:spPr/>
      <dgm:t>
        <a:bodyPr/>
        <a:lstStyle/>
        <a:p>
          <a:endParaRPr lang="en-US"/>
        </a:p>
      </dgm:t>
    </dgm:pt>
    <dgm:pt modelId="{98DC9567-7FCE-4B2A-8E73-C6023923B46A}" type="sibTrans" cxnId="{E8843D7F-C46F-484D-AE42-2349EF8E4ED7}">
      <dgm:prSet/>
      <dgm:spPr/>
      <dgm:t>
        <a:bodyPr/>
        <a:lstStyle/>
        <a:p>
          <a:endParaRPr lang="en-US"/>
        </a:p>
      </dgm:t>
    </dgm:pt>
    <dgm:pt modelId="{1F2F4068-B80E-4584-9099-9C7D059BB28E}" type="pres">
      <dgm:prSet presAssocID="{85B96B92-AE3F-49CB-AD2E-646C22CD183B}" presName="root" presStyleCnt="0">
        <dgm:presLayoutVars>
          <dgm:dir/>
          <dgm:resizeHandles val="exact"/>
        </dgm:presLayoutVars>
      </dgm:prSet>
      <dgm:spPr/>
    </dgm:pt>
    <dgm:pt modelId="{B035C6C1-E659-4818-A4DD-E59EAA42140F}" type="pres">
      <dgm:prSet presAssocID="{422ABC4A-40AC-4E65-B75A-D6FBC9463749}" presName="compNode" presStyleCnt="0"/>
      <dgm:spPr/>
    </dgm:pt>
    <dgm:pt modelId="{96BB3577-51D8-48AC-A9B4-59A0965297BC}" type="pres">
      <dgm:prSet presAssocID="{422ABC4A-40AC-4E65-B75A-D6FBC9463749}" presName="iconBgRect" presStyleLbl="bgShp" presStyleIdx="0" presStyleCnt="4"/>
      <dgm:spPr/>
    </dgm:pt>
    <dgm:pt modelId="{E23B5F18-98D1-4749-9C4F-861172C7B916}" type="pres">
      <dgm:prSet presAssocID="{422ABC4A-40AC-4E65-B75A-D6FBC94637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9A6C95EE-6897-4E8C-A3D7-5BC0B371FA4D}" type="pres">
      <dgm:prSet presAssocID="{422ABC4A-40AC-4E65-B75A-D6FBC9463749}" presName="spaceRect" presStyleCnt="0"/>
      <dgm:spPr/>
    </dgm:pt>
    <dgm:pt modelId="{4EB1818F-3A14-4C9B-9D5B-9906E1CE954F}" type="pres">
      <dgm:prSet presAssocID="{422ABC4A-40AC-4E65-B75A-D6FBC9463749}" presName="textRect" presStyleLbl="revTx" presStyleIdx="0" presStyleCnt="4">
        <dgm:presLayoutVars>
          <dgm:chMax val="1"/>
          <dgm:chPref val="1"/>
        </dgm:presLayoutVars>
      </dgm:prSet>
      <dgm:spPr/>
    </dgm:pt>
    <dgm:pt modelId="{E19996ED-CD87-4D70-A326-39DD875C54E9}" type="pres">
      <dgm:prSet presAssocID="{C412FC9B-A134-4954-BB38-419874629A9D}" presName="sibTrans" presStyleCnt="0"/>
      <dgm:spPr/>
    </dgm:pt>
    <dgm:pt modelId="{BC43252F-C032-46E2-BFB5-E97E53AC6D63}" type="pres">
      <dgm:prSet presAssocID="{64A11410-942E-4C10-9E06-873D288E680F}" presName="compNode" presStyleCnt="0"/>
      <dgm:spPr/>
    </dgm:pt>
    <dgm:pt modelId="{7CB5B51B-1AB5-47B3-84A7-1963079393F3}" type="pres">
      <dgm:prSet presAssocID="{64A11410-942E-4C10-9E06-873D288E680F}" presName="iconBgRect" presStyleLbl="bgShp" presStyleIdx="1" presStyleCnt="4"/>
      <dgm:spPr/>
    </dgm:pt>
    <dgm:pt modelId="{F269B181-FB1D-4C3E-BD5F-1412C0DF62AA}" type="pres">
      <dgm:prSet presAssocID="{64A11410-942E-4C10-9E06-873D288E68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09B731F5-9701-493F-843E-8F54AB2F67FE}" type="pres">
      <dgm:prSet presAssocID="{64A11410-942E-4C10-9E06-873D288E680F}" presName="spaceRect" presStyleCnt="0"/>
      <dgm:spPr/>
    </dgm:pt>
    <dgm:pt modelId="{274D8FB6-CC6F-423E-A2E1-4DD185E6C8F2}" type="pres">
      <dgm:prSet presAssocID="{64A11410-942E-4C10-9E06-873D288E680F}" presName="textRect" presStyleLbl="revTx" presStyleIdx="1" presStyleCnt="4">
        <dgm:presLayoutVars>
          <dgm:chMax val="1"/>
          <dgm:chPref val="1"/>
        </dgm:presLayoutVars>
      </dgm:prSet>
      <dgm:spPr/>
    </dgm:pt>
    <dgm:pt modelId="{8650CBA8-1998-4807-A261-CFBE9676D0C3}" type="pres">
      <dgm:prSet presAssocID="{DBF39A96-6029-43AC-BB07-B0B8BA995599}" presName="sibTrans" presStyleCnt="0"/>
      <dgm:spPr/>
    </dgm:pt>
    <dgm:pt modelId="{FF330E8C-D8CC-4A50-AC56-D5EE58CA283E}" type="pres">
      <dgm:prSet presAssocID="{004F52AD-2F6B-4404-85B3-D2FD833929DC}" presName="compNode" presStyleCnt="0"/>
      <dgm:spPr/>
    </dgm:pt>
    <dgm:pt modelId="{07573BCA-7A11-49AE-8553-F8181BB80140}" type="pres">
      <dgm:prSet presAssocID="{004F52AD-2F6B-4404-85B3-D2FD833929DC}" presName="iconBgRect" presStyleLbl="bgShp" presStyleIdx="2" presStyleCnt="4"/>
      <dgm:spPr/>
    </dgm:pt>
    <dgm:pt modelId="{A75C1A82-0CA3-4280-8992-FA727947725A}" type="pres">
      <dgm:prSet presAssocID="{004F52AD-2F6B-4404-85B3-D2FD833929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1F6BB3-783E-49F0-A79A-EFDF7A464862}" type="pres">
      <dgm:prSet presAssocID="{004F52AD-2F6B-4404-85B3-D2FD833929DC}" presName="spaceRect" presStyleCnt="0"/>
      <dgm:spPr/>
    </dgm:pt>
    <dgm:pt modelId="{25FA6E69-21D6-4566-A963-7F5FA7596FED}" type="pres">
      <dgm:prSet presAssocID="{004F52AD-2F6B-4404-85B3-D2FD833929DC}" presName="textRect" presStyleLbl="revTx" presStyleIdx="2" presStyleCnt="4">
        <dgm:presLayoutVars>
          <dgm:chMax val="1"/>
          <dgm:chPref val="1"/>
        </dgm:presLayoutVars>
      </dgm:prSet>
      <dgm:spPr/>
    </dgm:pt>
    <dgm:pt modelId="{811DB434-22D8-47F2-9E59-F3BE8446C211}" type="pres">
      <dgm:prSet presAssocID="{3723A6A6-8B87-4813-B7A4-5A22E566C217}" presName="sibTrans" presStyleCnt="0"/>
      <dgm:spPr/>
    </dgm:pt>
    <dgm:pt modelId="{FD58B0AD-8D54-40CD-B1E1-039CFDB59482}" type="pres">
      <dgm:prSet presAssocID="{1DF0DAEB-6197-476D-8ADB-44A6B417EFA4}" presName="compNode" presStyleCnt="0"/>
      <dgm:spPr/>
    </dgm:pt>
    <dgm:pt modelId="{57D781A1-10E2-439C-926C-43072567F141}" type="pres">
      <dgm:prSet presAssocID="{1DF0DAEB-6197-476D-8ADB-44A6B417EFA4}" presName="iconBgRect" presStyleLbl="bgShp" presStyleIdx="3" presStyleCnt="4"/>
      <dgm:spPr/>
    </dgm:pt>
    <dgm:pt modelId="{65C2E0AB-34DC-41F7-82C9-BE225E90A462}" type="pres">
      <dgm:prSet presAssocID="{1DF0DAEB-6197-476D-8ADB-44A6B417EF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mbrella"/>
        </a:ext>
      </dgm:extLst>
    </dgm:pt>
    <dgm:pt modelId="{98457625-5844-40CC-B118-21BC58B9399C}" type="pres">
      <dgm:prSet presAssocID="{1DF0DAEB-6197-476D-8ADB-44A6B417EFA4}" presName="spaceRect" presStyleCnt="0"/>
      <dgm:spPr/>
    </dgm:pt>
    <dgm:pt modelId="{5D1B6F04-6212-4E5A-9218-2E207A8BFA63}" type="pres">
      <dgm:prSet presAssocID="{1DF0DAEB-6197-476D-8ADB-44A6B417EF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7E1C08-1E3E-4997-B425-EE54ED6D858C}" type="presOf" srcId="{422ABC4A-40AC-4E65-B75A-D6FBC9463749}" destId="{4EB1818F-3A14-4C9B-9D5B-9906E1CE954F}" srcOrd="0" destOrd="0" presId="urn:microsoft.com/office/officeart/2018/5/layout/IconCircleLabelList"/>
    <dgm:cxn modelId="{5848445C-100D-48B2-8849-42EC7AA8DF8B}" type="presOf" srcId="{64A11410-942E-4C10-9E06-873D288E680F}" destId="{274D8FB6-CC6F-423E-A2E1-4DD185E6C8F2}" srcOrd="0" destOrd="0" presId="urn:microsoft.com/office/officeart/2018/5/layout/IconCircleLabelList"/>
    <dgm:cxn modelId="{9BDD725C-BBD0-417F-AA54-0EBCB293F763}" type="presOf" srcId="{1DF0DAEB-6197-476D-8ADB-44A6B417EFA4}" destId="{5D1B6F04-6212-4E5A-9218-2E207A8BFA63}" srcOrd="0" destOrd="0" presId="urn:microsoft.com/office/officeart/2018/5/layout/IconCircleLabelList"/>
    <dgm:cxn modelId="{E8843D7F-C46F-484D-AE42-2349EF8E4ED7}" srcId="{85B96B92-AE3F-49CB-AD2E-646C22CD183B}" destId="{1DF0DAEB-6197-476D-8ADB-44A6B417EFA4}" srcOrd="3" destOrd="0" parTransId="{1138E274-6DC6-48F1-9B4B-20B4C8E07AFF}" sibTransId="{98DC9567-7FCE-4B2A-8E73-C6023923B46A}"/>
    <dgm:cxn modelId="{711205B5-F183-49FD-B9F6-1BBF7D1C825E}" srcId="{85B96B92-AE3F-49CB-AD2E-646C22CD183B}" destId="{422ABC4A-40AC-4E65-B75A-D6FBC9463749}" srcOrd="0" destOrd="0" parTransId="{8D682600-61EF-443B-85AC-2592B047F91F}" sibTransId="{C412FC9B-A134-4954-BB38-419874629A9D}"/>
    <dgm:cxn modelId="{627275C4-762B-4C03-BE3A-78B87C32BC8F}" srcId="{85B96B92-AE3F-49CB-AD2E-646C22CD183B}" destId="{004F52AD-2F6B-4404-85B3-D2FD833929DC}" srcOrd="2" destOrd="0" parTransId="{EA608DF6-A2BE-4E69-8B07-509010D44BE0}" sibTransId="{3723A6A6-8B87-4813-B7A4-5A22E566C217}"/>
    <dgm:cxn modelId="{A9F4B8D1-E531-46A0-AD0C-6E44EAD51987}" srcId="{85B96B92-AE3F-49CB-AD2E-646C22CD183B}" destId="{64A11410-942E-4C10-9E06-873D288E680F}" srcOrd="1" destOrd="0" parTransId="{724F0550-EC83-47E5-87B3-7E66183D7938}" sibTransId="{DBF39A96-6029-43AC-BB07-B0B8BA995599}"/>
    <dgm:cxn modelId="{032180E7-8F51-419B-A491-DF4A77A9E57B}" type="presOf" srcId="{85B96B92-AE3F-49CB-AD2E-646C22CD183B}" destId="{1F2F4068-B80E-4584-9099-9C7D059BB28E}" srcOrd="0" destOrd="0" presId="urn:microsoft.com/office/officeart/2018/5/layout/IconCircleLabelList"/>
    <dgm:cxn modelId="{BE6448ED-3459-4B77-B14F-B38D45BB79C8}" type="presOf" srcId="{004F52AD-2F6B-4404-85B3-D2FD833929DC}" destId="{25FA6E69-21D6-4566-A963-7F5FA7596FED}" srcOrd="0" destOrd="0" presId="urn:microsoft.com/office/officeart/2018/5/layout/IconCircleLabelList"/>
    <dgm:cxn modelId="{622E0311-BF60-40AB-884D-FC18F2DF85CE}" type="presParOf" srcId="{1F2F4068-B80E-4584-9099-9C7D059BB28E}" destId="{B035C6C1-E659-4818-A4DD-E59EAA42140F}" srcOrd="0" destOrd="0" presId="urn:microsoft.com/office/officeart/2018/5/layout/IconCircleLabelList"/>
    <dgm:cxn modelId="{8BC6C912-60A2-4F68-B68E-CC9A03C7D624}" type="presParOf" srcId="{B035C6C1-E659-4818-A4DD-E59EAA42140F}" destId="{96BB3577-51D8-48AC-A9B4-59A0965297BC}" srcOrd="0" destOrd="0" presId="urn:microsoft.com/office/officeart/2018/5/layout/IconCircleLabelList"/>
    <dgm:cxn modelId="{D84F152A-A829-4207-AC62-E422293C00A8}" type="presParOf" srcId="{B035C6C1-E659-4818-A4DD-E59EAA42140F}" destId="{E23B5F18-98D1-4749-9C4F-861172C7B916}" srcOrd="1" destOrd="0" presId="urn:microsoft.com/office/officeart/2018/5/layout/IconCircleLabelList"/>
    <dgm:cxn modelId="{8BA1B121-15C7-4044-9C60-8CFE2A8338CA}" type="presParOf" srcId="{B035C6C1-E659-4818-A4DD-E59EAA42140F}" destId="{9A6C95EE-6897-4E8C-A3D7-5BC0B371FA4D}" srcOrd="2" destOrd="0" presId="urn:microsoft.com/office/officeart/2018/5/layout/IconCircleLabelList"/>
    <dgm:cxn modelId="{C8604285-A6EC-403E-B5E1-8571C0C7F256}" type="presParOf" srcId="{B035C6C1-E659-4818-A4DD-E59EAA42140F}" destId="{4EB1818F-3A14-4C9B-9D5B-9906E1CE954F}" srcOrd="3" destOrd="0" presId="urn:microsoft.com/office/officeart/2018/5/layout/IconCircleLabelList"/>
    <dgm:cxn modelId="{CF64F4E3-E99E-45B8-B551-D3A2FC250E33}" type="presParOf" srcId="{1F2F4068-B80E-4584-9099-9C7D059BB28E}" destId="{E19996ED-CD87-4D70-A326-39DD875C54E9}" srcOrd="1" destOrd="0" presId="urn:microsoft.com/office/officeart/2018/5/layout/IconCircleLabelList"/>
    <dgm:cxn modelId="{EEC274DC-AE73-4397-9058-820E7ED4B9AA}" type="presParOf" srcId="{1F2F4068-B80E-4584-9099-9C7D059BB28E}" destId="{BC43252F-C032-46E2-BFB5-E97E53AC6D63}" srcOrd="2" destOrd="0" presId="urn:microsoft.com/office/officeart/2018/5/layout/IconCircleLabelList"/>
    <dgm:cxn modelId="{66EB28AF-3304-4166-A268-72997C6B430A}" type="presParOf" srcId="{BC43252F-C032-46E2-BFB5-E97E53AC6D63}" destId="{7CB5B51B-1AB5-47B3-84A7-1963079393F3}" srcOrd="0" destOrd="0" presId="urn:microsoft.com/office/officeart/2018/5/layout/IconCircleLabelList"/>
    <dgm:cxn modelId="{B17C6D42-5023-4972-9BA6-E278FA78A957}" type="presParOf" srcId="{BC43252F-C032-46E2-BFB5-E97E53AC6D63}" destId="{F269B181-FB1D-4C3E-BD5F-1412C0DF62AA}" srcOrd="1" destOrd="0" presId="urn:microsoft.com/office/officeart/2018/5/layout/IconCircleLabelList"/>
    <dgm:cxn modelId="{E739EEA2-3697-48CC-9078-4301E6A09926}" type="presParOf" srcId="{BC43252F-C032-46E2-BFB5-E97E53AC6D63}" destId="{09B731F5-9701-493F-843E-8F54AB2F67FE}" srcOrd="2" destOrd="0" presId="urn:microsoft.com/office/officeart/2018/5/layout/IconCircleLabelList"/>
    <dgm:cxn modelId="{94CFB871-EFAB-46F2-A1D9-0666381EE601}" type="presParOf" srcId="{BC43252F-C032-46E2-BFB5-E97E53AC6D63}" destId="{274D8FB6-CC6F-423E-A2E1-4DD185E6C8F2}" srcOrd="3" destOrd="0" presId="urn:microsoft.com/office/officeart/2018/5/layout/IconCircleLabelList"/>
    <dgm:cxn modelId="{B05A08C8-AE30-40B1-86C6-6594EB7F618F}" type="presParOf" srcId="{1F2F4068-B80E-4584-9099-9C7D059BB28E}" destId="{8650CBA8-1998-4807-A261-CFBE9676D0C3}" srcOrd="3" destOrd="0" presId="urn:microsoft.com/office/officeart/2018/5/layout/IconCircleLabelList"/>
    <dgm:cxn modelId="{B17F4EC9-8900-4B23-99B9-DE0DF830C090}" type="presParOf" srcId="{1F2F4068-B80E-4584-9099-9C7D059BB28E}" destId="{FF330E8C-D8CC-4A50-AC56-D5EE58CA283E}" srcOrd="4" destOrd="0" presId="urn:microsoft.com/office/officeart/2018/5/layout/IconCircleLabelList"/>
    <dgm:cxn modelId="{FE12707A-7250-4F03-91CD-8EEF5B049D1C}" type="presParOf" srcId="{FF330E8C-D8CC-4A50-AC56-D5EE58CA283E}" destId="{07573BCA-7A11-49AE-8553-F8181BB80140}" srcOrd="0" destOrd="0" presId="urn:microsoft.com/office/officeart/2018/5/layout/IconCircleLabelList"/>
    <dgm:cxn modelId="{4270FEB4-372C-466D-AA04-2A24610672D3}" type="presParOf" srcId="{FF330E8C-D8CC-4A50-AC56-D5EE58CA283E}" destId="{A75C1A82-0CA3-4280-8992-FA727947725A}" srcOrd="1" destOrd="0" presId="urn:microsoft.com/office/officeart/2018/5/layout/IconCircleLabelList"/>
    <dgm:cxn modelId="{B848AEC5-8C29-44E3-B6CA-6A707CD11263}" type="presParOf" srcId="{FF330E8C-D8CC-4A50-AC56-D5EE58CA283E}" destId="{DA1F6BB3-783E-49F0-A79A-EFDF7A464862}" srcOrd="2" destOrd="0" presId="urn:microsoft.com/office/officeart/2018/5/layout/IconCircleLabelList"/>
    <dgm:cxn modelId="{1214EC25-4AFA-437E-9BCE-8789830398BD}" type="presParOf" srcId="{FF330E8C-D8CC-4A50-AC56-D5EE58CA283E}" destId="{25FA6E69-21D6-4566-A963-7F5FA7596FED}" srcOrd="3" destOrd="0" presId="urn:microsoft.com/office/officeart/2018/5/layout/IconCircleLabelList"/>
    <dgm:cxn modelId="{B5C6EC18-8D32-4E3C-9BB8-463227820E2E}" type="presParOf" srcId="{1F2F4068-B80E-4584-9099-9C7D059BB28E}" destId="{811DB434-22D8-47F2-9E59-F3BE8446C211}" srcOrd="5" destOrd="0" presId="urn:microsoft.com/office/officeart/2018/5/layout/IconCircleLabelList"/>
    <dgm:cxn modelId="{A9EF95D8-DBE1-41B5-BB7D-9E3AF8B3B8D6}" type="presParOf" srcId="{1F2F4068-B80E-4584-9099-9C7D059BB28E}" destId="{FD58B0AD-8D54-40CD-B1E1-039CFDB59482}" srcOrd="6" destOrd="0" presId="urn:microsoft.com/office/officeart/2018/5/layout/IconCircleLabelList"/>
    <dgm:cxn modelId="{C7A413AF-7ED2-4CC3-BAF3-F87B9AF4830B}" type="presParOf" srcId="{FD58B0AD-8D54-40CD-B1E1-039CFDB59482}" destId="{57D781A1-10E2-439C-926C-43072567F141}" srcOrd="0" destOrd="0" presId="urn:microsoft.com/office/officeart/2018/5/layout/IconCircleLabelList"/>
    <dgm:cxn modelId="{07EB9A89-6E11-4189-B2C7-FA6DCA417AAB}" type="presParOf" srcId="{FD58B0AD-8D54-40CD-B1E1-039CFDB59482}" destId="{65C2E0AB-34DC-41F7-82C9-BE225E90A462}" srcOrd="1" destOrd="0" presId="urn:microsoft.com/office/officeart/2018/5/layout/IconCircleLabelList"/>
    <dgm:cxn modelId="{EC0E192E-BFBF-4419-A830-BA59DC3E4E98}" type="presParOf" srcId="{FD58B0AD-8D54-40CD-B1E1-039CFDB59482}" destId="{98457625-5844-40CC-B118-21BC58B9399C}" srcOrd="2" destOrd="0" presId="urn:microsoft.com/office/officeart/2018/5/layout/IconCircleLabelList"/>
    <dgm:cxn modelId="{7E639443-E687-4C55-B02D-2EB6C2CFFBEA}" type="presParOf" srcId="{FD58B0AD-8D54-40CD-B1E1-039CFDB59482}" destId="{5D1B6F04-6212-4E5A-9218-2E207A8BFA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E60C27-51A9-4FE9-A43E-EF6CB2B3B0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27846F-55B7-4300-BAEC-4731D78C44BD}">
      <dgm:prSet/>
      <dgm:spPr/>
      <dgm:t>
        <a:bodyPr/>
        <a:lstStyle/>
        <a:p>
          <a:pPr>
            <a:defRPr cap="all"/>
          </a:pPr>
          <a:r>
            <a:rPr lang="de-DE"/>
            <a:t>Every game gets saved in a mapping</a:t>
          </a:r>
          <a:endParaRPr lang="en-US"/>
        </a:p>
      </dgm:t>
    </dgm:pt>
    <dgm:pt modelId="{B0361B40-A760-45AB-A625-E51EEEAD6752}" type="parTrans" cxnId="{CE014FD3-EA42-4FC5-9A60-838DBFF8F0F2}">
      <dgm:prSet/>
      <dgm:spPr/>
      <dgm:t>
        <a:bodyPr/>
        <a:lstStyle/>
        <a:p>
          <a:endParaRPr lang="en-US"/>
        </a:p>
      </dgm:t>
    </dgm:pt>
    <dgm:pt modelId="{7BE338A4-DB4D-4B88-BBB2-912CEC0D80A6}" type="sibTrans" cxnId="{CE014FD3-EA42-4FC5-9A60-838DBFF8F0F2}">
      <dgm:prSet/>
      <dgm:spPr/>
      <dgm:t>
        <a:bodyPr/>
        <a:lstStyle/>
        <a:p>
          <a:endParaRPr lang="en-US"/>
        </a:p>
      </dgm:t>
    </dgm:pt>
    <dgm:pt modelId="{E5EB2482-D600-4981-B025-CFC5D9987AE3}">
      <dgm:prSet/>
      <dgm:spPr/>
      <dgm:t>
        <a:bodyPr/>
        <a:lstStyle/>
        <a:p>
          <a:pPr>
            <a:defRPr cap="all"/>
          </a:pPr>
          <a:r>
            <a:rPr lang="de-DE"/>
            <a:t>Casino keeps track of all games</a:t>
          </a:r>
          <a:endParaRPr lang="en-US"/>
        </a:p>
      </dgm:t>
    </dgm:pt>
    <dgm:pt modelId="{9EBF80EC-12C2-4B21-996F-70EBE6BD0755}" type="parTrans" cxnId="{7BCCC029-78CD-441D-80FD-5CCF318816AC}">
      <dgm:prSet/>
      <dgm:spPr/>
      <dgm:t>
        <a:bodyPr/>
        <a:lstStyle/>
        <a:p>
          <a:endParaRPr lang="en-US"/>
        </a:p>
      </dgm:t>
    </dgm:pt>
    <dgm:pt modelId="{B7E9E8C5-D8CD-4A19-B68E-81499E1D1D87}" type="sibTrans" cxnId="{7BCCC029-78CD-441D-80FD-5CCF318816AC}">
      <dgm:prSet/>
      <dgm:spPr/>
      <dgm:t>
        <a:bodyPr/>
        <a:lstStyle/>
        <a:p>
          <a:endParaRPr lang="en-US"/>
        </a:p>
      </dgm:t>
    </dgm:pt>
    <dgm:pt modelId="{551FA02A-0353-49D9-87DE-26917E4E219F}">
      <dgm:prSet/>
      <dgm:spPr/>
      <dgm:t>
        <a:bodyPr/>
        <a:lstStyle/>
        <a:p>
          <a:pPr>
            <a:defRPr cap="all"/>
          </a:pPr>
          <a:r>
            <a:rPr lang="de-DE"/>
            <a:t>Casino gets to keep a little fee for the trouble</a:t>
          </a:r>
          <a:endParaRPr lang="en-US"/>
        </a:p>
      </dgm:t>
    </dgm:pt>
    <dgm:pt modelId="{185CBDD4-61C5-4A1B-B9C1-F1FBDAF86F8C}" type="parTrans" cxnId="{3B6438CC-AD6D-447D-A275-29BC12AC3FB5}">
      <dgm:prSet/>
      <dgm:spPr/>
      <dgm:t>
        <a:bodyPr/>
        <a:lstStyle/>
        <a:p>
          <a:endParaRPr lang="en-US"/>
        </a:p>
      </dgm:t>
    </dgm:pt>
    <dgm:pt modelId="{9BAC693D-8E21-447E-99C7-80EC83B90627}" type="sibTrans" cxnId="{3B6438CC-AD6D-447D-A275-29BC12AC3FB5}">
      <dgm:prSet/>
      <dgm:spPr/>
      <dgm:t>
        <a:bodyPr/>
        <a:lstStyle/>
        <a:p>
          <a:endParaRPr lang="en-US"/>
        </a:p>
      </dgm:t>
    </dgm:pt>
    <dgm:pt modelId="{CC355AC1-2480-42DE-AED9-0B7AEFA6BDEE}">
      <dgm:prSet/>
      <dgm:spPr/>
      <dgm:t>
        <a:bodyPr/>
        <a:lstStyle/>
        <a:p>
          <a:pPr>
            <a:defRPr cap="all"/>
          </a:pPr>
          <a:r>
            <a:rPr lang="de-DE"/>
            <a:t>Owner can collect this fee</a:t>
          </a:r>
          <a:endParaRPr lang="en-US"/>
        </a:p>
      </dgm:t>
    </dgm:pt>
    <dgm:pt modelId="{C824E362-1AC3-47BF-A198-FEF8BC1655F8}" type="parTrans" cxnId="{F24A38E4-52DD-4B89-8381-70666EDDDA05}">
      <dgm:prSet/>
      <dgm:spPr/>
      <dgm:t>
        <a:bodyPr/>
        <a:lstStyle/>
        <a:p>
          <a:endParaRPr lang="en-US"/>
        </a:p>
      </dgm:t>
    </dgm:pt>
    <dgm:pt modelId="{4EA3F654-1C96-4857-9EA0-E7ACAB91A40F}" type="sibTrans" cxnId="{F24A38E4-52DD-4B89-8381-70666EDDDA05}">
      <dgm:prSet/>
      <dgm:spPr/>
      <dgm:t>
        <a:bodyPr/>
        <a:lstStyle/>
        <a:p>
          <a:endParaRPr lang="en-US"/>
        </a:p>
      </dgm:t>
    </dgm:pt>
    <dgm:pt modelId="{9A87CF6E-9433-4CA6-9962-F4716D194D09}" type="pres">
      <dgm:prSet presAssocID="{C6E60C27-51A9-4FE9-A43E-EF6CB2B3B0E9}" presName="root" presStyleCnt="0">
        <dgm:presLayoutVars>
          <dgm:dir/>
          <dgm:resizeHandles val="exact"/>
        </dgm:presLayoutVars>
      </dgm:prSet>
      <dgm:spPr/>
    </dgm:pt>
    <dgm:pt modelId="{A2BC807B-1D2C-433D-8040-5CF5C4C0204F}" type="pres">
      <dgm:prSet presAssocID="{E827846F-55B7-4300-BAEC-4731D78C44BD}" presName="compNode" presStyleCnt="0"/>
      <dgm:spPr/>
    </dgm:pt>
    <dgm:pt modelId="{7C7568DE-A542-46E9-8EFD-35A7AE59F5FB}" type="pres">
      <dgm:prSet presAssocID="{E827846F-55B7-4300-BAEC-4731D78C44BD}" presName="iconBgRect" presStyleLbl="bgShp" presStyleIdx="0" presStyleCnt="4"/>
      <dgm:spPr/>
    </dgm:pt>
    <dgm:pt modelId="{C4531627-6A01-4D58-92F8-88E8C27D26D1}" type="pres">
      <dgm:prSet presAssocID="{E827846F-55B7-4300-BAEC-4731D78C44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5E55F31-960C-4D44-AFF0-04CF45A72795}" type="pres">
      <dgm:prSet presAssocID="{E827846F-55B7-4300-BAEC-4731D78C44BD}" presName="spaceRect" presStyleCnt="0"/>
      <dgm:spPr/>
    </dgm:pt>
    <dgm:pt modelId="{674FF57F-CD7F-40F1-81B4-27DC19C3EF47}" type="pres">
      <dgm:prSet presAssocID="{E827846F-55B7-4300-BAEC-4731D78C44BD}" presName="textRect" presStyleLbl="revTx" presStyleIdx="0" presStyleCnt="4">
        <dgm:presLayoutVars>
          <dgm:chMax val="1"/>
          <dgm:chPref val="1"/>
        </dgm:presLayoutVars>
      </dgm:prSet>
      <dgm:spPr/>
    </dgm:pt>
    <dgm:pt modelId="{3ABE8E2B-5F30-4E3D-8026-E40366E407C3}" type="pres">
      <dgm:prSet presAssocID="{7BE338A4-DB4D-4B88-BBB2-912CEC0D80A6}" presName="sibTrans" presStyleCnt="0"/>
      <dgm:spPr/>
    </dgm:pt>
    <dgm:pt modelId="{8F1F85C8-5A7C-44F3-98B3-23B2890EBE00}" type="pres">
      <dgm:prSet presAssocID="{E5EB2482-D600-4981-B025-CFC5D9987AE3}" presName="compNode" presStyleCnt="0"/>
      <dgm:spPr/>
    </dgm:pt>
    <dgm:pt modelId="{5AE36B1B-7DA9-46C8-9127-DFEFBC1AFFD8}" type="pres">
      <dgm:prSet presAssocID="{E5EB2482-D600-4981-B025-CFC5D9987AE3}" presName="iconBgRect" presStyleLbl="bgShp" presStyleIdx="1" presStyleCnt="4"/>
      <dgm:spPr/>
    </dgm:pt>
    <dgm:pt modelId="{E4F1B44D-4E9B-4992-AE75-F6B9F468939A}" type="pres">
      <dgm:prSet presAssocID="{E5EB2482-D600-4981-B025-CFC5D9987A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0E94FCF-64F0-46DE-BF24-EAC914D4327D}" type="pres">
      <dgm:prSet presAssocID="{E5EB2482-D600-4981-B025-CFC5D9987AE3}" presName="spaceRect" presStyleCnt="0"/>
      <dgm:spPr/>
    </dgm:pt>
    <dgm:pt modelId="{963A1555-AE5C-4462-AA32-EFD0FC659EDA}" type="pres">
      <dgm:prSet presAssocID="{E5EB2482-D600-4981-B025-CFC5D9987AE3}" presName="textRect" presStyleLbl="revTx" presStyleIdx="1" presStyleCnt="4">
        <dgm:presLayoutVars>
          <dgm:chMax val="1"/>
          <dgm:chPref val="1"/>
        </dgm:presLayoutVars>
      </dgm:prSet>
      <dgm:spPr/>
    </dgm:pt>
    <dgm:pt modelId="{78AA4F14-3999-4744-BAD9-AFCDE406CED4}" type="pres">
      <dgm:prSet presAssocID="{B7E9E8C5-D8CD-4A19-B68E-81499E1D1D87}" presName="sibTrans" presStyleCnt="0"/>
      <dgm:spPr/>
    </dgm:pt>
    <dgm:pt modelId="{E99E939F-9293-4645-A27A-A4999B04594F}" type="pres">
      <dgm:prSet presAssocID="{551FA02A-0353-49D9-87DE-26917E4E219F}" presName="compNode" presStyleCnt="0"/>
      <dgm:spPr/>
    </dgm:pt>
    <dgm:pt modelId="{78E34B3A-D7B2-4C94-A316-FAB0541FD12F}" type="pres">
      <dgm:prSet presAssocID="{551FA02A-0353-49D9-87DE-26917E4E219F}" presName="iconBgRect" presStyleLbl="bgShp" presStyleIdx="2" presStyleCnt="4"/>
      <dgm:spPr/>
    </dgm:pt>
    <dgm:pt modelId="{FEE297A3-1EB2-4D43-A059-36C505446B9B}" type="pres">
      <dgm:prSet presAssocID="{551FA02A-0353-49D9-87DE-26917E4E21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76DB5E6-4F04-4EA6-A723-760BEE86AF42}" type="pres">
      <dgm:prSet presAssocID="{551FA02A-0353-49D9-87DE-26917E4E219F}" presName="spaceRect" presStyleCnt="0"/>
      <dgm:spPr/>
    </dgm:pt>
    <dgm:pt modelId="{3E2851EC-51D8-41B0-8E5F-3DBC88DB79CE}" type="pres">
      <dgm:prSet presAssocID="{551FA02A-0353-49D9-87DE-26917E4E219F}" presName="textRect" presStyleLbl="revTx" presStyleIdx="2" presStyleCnt="4">
        <dgm:presLayoutVars>
          <dgm:chMax val="1"/>
          <dgm:chPref val="1"/>
        </dgm:presLayoutVars>
      </dgm:prSet>
      <dgm:spPr/>
    </dgm:pt>
    <dgm:pt modelId="{D70EABB8-EC02-43FB-86C9-945DC331F830}" type="pres">
      <dgm:prSet presAssocID="{9BAC693D-8E21-447E-99C7-80EC83B90627}" presName="sibTrans" presStyleCnt="0"/>
      <dgm:spPr/>
    </dgm:pt>
    <dgm:pt modelId="{9925477C-DE5B-4715-96C9-E257EE1AEF8C}" type="pres">
      <dgm:prSet presAssocID="{CC355AC1-2480-42DE-AED9-0B7AEFA6BDEE}" presName="compNode" presStyleCnt="0"/>
      <dgm:spPr/>
    </dgm:pt>
    <dgm:pt modelId="{71B18312-91A3-4141-8CAF-65796DCC375C}" type="pres">
      <dgm:prSet presAssocID="{CC355AC1-2480-42DE-AED9-0B7AEFA6BDEE}" presName="iconBgRect" presStyleLbl="bgShp" presStyleIdx="3" presStyleCnt="4"/>
      <dgm:spPr/>
    </dgm:pt>
    <dgm:pt modelId="{88E4F841-24BA-49BA-8E96-0808FBA068E4}" type="pres">
      <dgm:prSet presAssocID="{CC355AC1-2480-42DE-AED9-0B7AEFA6BD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51B81FA-E0FA-4227-9B29-8C6392D259ED}" type="pres">
      <dgm:prSet presAssocID="{CC355AC1-2480-42DE-AED9-0B7AEFA6BDEE}" presName="spaceRect" presStyleCnt="0"/>
      <dgm:spPr/>
    </dgm:pt>
    <dgm:pt modelId="{CEEC06A0-9E17-4430-B589-FEB72E35B397}" type="pres">
      <dgm:prSet presAssocID="{CC355AC1-2480-42DE-AED9-0B7AEFA6BDE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B03C23-2EB4-4840-A95C-B5CCDF358F2D}" type="presOf" srcId="{E827846F-55B7-4300-BAEC-4731D78C44BD}" destId="{674FF57F-CD7F-40F1-81B4-27DC19C3EF47}" srcOrd="0" destOrd="0" presId="urn:microsoft.com/office/officeart/2018/5/layout/IconCircleLabelList"/>
    <dgm:cxn modelId="{7BCCC029-78CD-441D-80FD-5CCF318816AC}" srcId="{C6E60C27-51A9-4FE9-A43E-EF6CB2B3B0E9}" destId="{E5EB2482-D600-4981-B025-CFC5D9987AE3}" srcOrd="1" destOrd="0" parTransId="{9EBF80EC-12C2-4B21-996F-70EBE6BD0755}" sibTransId="{B7E9E8C5-D8CD-4A19-B68E-81499E1D1D87}"/>
    <dgm:cxn modelId="{4BF57D2A-9A78-40CD-BE0E-0230E338EB28}" type="presOf" srcId="{CC355AC1-2480-42DE-AED9-0B7AEFA6BDEE}" destId="{CEEC06A0-9E17-4430-B589-FEB72E35B397}" srcOrd="0" destOrd="0" presId="urn:microsoft.com/office/officeart/2018/5/layout/IconCircleLabelList"/>
    <dgm:cxn modelId="{609A6993-003E-421E-894F-45D76D3DE38C}" type="presOf" srcId="{E5EB2482-D600-4981-B025-CFC5D9987AE3}" destId="{963A1555-AE5C-4462-AA32-EFD0FC659EDA}" srcOrd="0" destOrd="0" presId="urn:microsoft.com/office/officeart/2018/5/layout/IconCircleLabelList"/>
    <dgm:cxn modelId="{2846C5AC-D046-4549-AEEB-230213E3DA4B}" type="presOf" srcId="{C6E60C27-51A9-4FE9-A43E-EF6CB2B3B0E9}" destId="{9A87CF6E-9433-4CA6-9962-F4716D194D09}" srcOrd="0" destOrd="0" presId="urn:microsoft.com/office/officeart/2018/5/layout/IconCircleLabelList"/>
    <dgm:cxn modelId="{287509B4-5509-4C2D-AC57-008FC09DEAE9}" type="presOf" srcId="{551FA02A-0353-49D9-87DE-26917E4E219F}" destId="{3E2851EC-51D8-41B0-8E5F-3DBC88DB79CE}" srcOrd="0" destOrd="0" presId="urn:microsoft.com/office/officeart/2018/5/layout/IconCircleLabelList"/>
    <dgm:cxn modelId="{3B6438CC-AD6D-447D-A275-29BC12AC3FB5}" srcId="{C6E60C27-51A9-4FE9-A43E-EF6CB2B3B0E9}" destId="{551FA02A-0353-49D9-87DE-26917E4E219F}" srcOrd="2" destOrd="0" parTransId="{185CBDD4-61C5-4A1B-B9C1-F1FBDAF86F8C}" sibTransId="{9BAC693D-8E21-447E-99C7-80EC83B90627}"/>
    <dgm:cxn modelId="{CE014FD3-EA42-4FC5-9A60-838DBFF8F0F2}" srcId="{C6E60C27-51A9-4FE9-A43E-EF6CB2B3B0E9}" destId="{E827846F-55B7-4300-BAEC-4731D78C44BD}" srcOrd="0" destOrd="0" parTransId="{B0361B40-A760-45AB-A625-E51EEEAD6752}" sibTransId="{7BE338A4-DB4D-4B88-BBB2-912CEC0D80A6}"/>
    <dgm:cxn modelId="{F24A38E4-52DD-4B89-8381-70666EDDDA05}" srcId="{C6E60C27-51A9-4FE9-A43E-EF6CB2B3B0E9}" destId="{CC355AC1-2480-42DE-AED9-0B7AEFA6BDEE}" srcOrd="3" destOrd="0" parTransId="{C824E362-1AC3-47BF-A198-FEF8BC1655F8}" sibTransId="{4EA3F654-1C96-4857-9EA0-E7ACAB91A40F}"/>
    <dgm:cxn modelId="{1232AF8E-8D60-4FBC-A804-263802860B31}" type="presParOf" srcId="{9A87CF6E-9433-4CA6-9962-F4716D194D09}" destId="{A2BC807B-1D2C-433D-8040-5CF5C4C0204F}" srcOrd="0" destOrd="0" presId="urn:microsoft.com/office/officeart/2018/5/layout/IconCircleLabelList"/>
    <dgm:cxn modelId="{D3A76119-AD6F-42EF-AA2E-7A28182BDE5F}" type="presParOf" srcId="{A2BC807B-1D2C-433D-8040-5CF5C4C0204F}" destId="{7C7568DE-A542-46E9-8EFD-35A7AE59F5FB}" srcOrd="0" destOrd="0" presId="urn:microsoft.com/office/officeart/2018/5/layout/IconCircleLabelList"/>
    <dgm:cxn modelId="{7A7B14CD-150E-493E-BBFB-3E9418C8BDCA}" type="presParOf" srcId="{A2BC807B-1D2C-433D-8040-5CF5C4C0204F}" destId="{C4531627-6A01-4D58-92F8-88E8C27D26D1}" srcOrd="1" destOrd="0" presId="urn:microsoft.com/office/officeart/2018/5/layout/IconCircleLabelList"/>
    <dgm:cxn modelId="{BE8C3907-7B92-4C3F-90F1-7D33892D17C4}" type="presParOf" srcId="{A2BC807B-1D2C-433D-8040-5CF5C4C0204F}" destId="{B5E55F31-960C-4D44-AFF0-04CF45A72795}" srcOrd="2" destOrd="0" presId="urn:microsoft.com/office/officeart/2018/5/layout/IconCircleLabelList"/>
    <dgm:cxn modelId="{5CB55241-D6D2-497B-B7F9-9B334EC76D33}" type="presParOf" srcId="{A2BC807B-1D2C-433D-8040-5CF5C4C0204F}" destId="{674FF57F-CD7F-40F1-81B4-27DC19C3EF47}" srcOrd="3" destOrd="0" presId="urn:microsoft.com/office/officeart/2018/5/layout/IconCircleLabelList"/>
    <dgm:cxn modelId="{4AE48E7B-CDEC-4E35-8AED-4BA12646A2A5}" type="presParOf" srcId="{9A87CF6E-9433-4CA6-9962-F4716D194D09}" destId="{3ABE8E2B-5F30-4E3D-8026-E40366E407C3}" srcOrd="1" destOrd="0" presId="urn:microsoft.com/office/officeart/2018/5/layout/IconCircleLabelList"/>
    <dgm:cxn modelId="{DBC936B7-77E9-4979-AED8-FA82B222A074}" type="presParOf" srcId="{9A87CF6E-9433-4CA6-9962-F4716D194D09}" destId="{8F1F85C8-5A7C-44F3-98B3-23B2890EBE00}" srcOrd="2" destOrd="0" presId="urn:microsoft.com/office/officeart/2018/5/layout/IconCircleLabelList"/>
    <dgm:cxn modelId="{C7574DC4-5173-4ADB-B196-47DA21BC44A1}" type="presParOf" srcId="{8F1F85C8-5A7C-44F3-98B3-23B2890EBE00}" destId="{5AE36B1B-7DA9-46C8-9127-DFEFBC1AFFD8}" srcOrd="0" destOrd="0" presId="urn:microsoft.com/office/officeart/2018/5/layout/IconCircleLabelList"/>
    <dgm:cxn modelId="{4B9CA0AF-F73F-4728-B77A-8B8493681299}" type="presParOf" srcId="{8F1F85C8-5A7C-44F3-98B3-23B2890EBE00}" destId="{E4F1B44D-4E9B-4992-AE75-F6B9F468939A}" srcOrd="1" destOrd="0" presId="urn:microsoft.com/office/officeart/2018/5/layout/IconCircleLabelList"/>
    <dgm:cxn modelId="{23D02AE7-AEBF-43C8-93BA-123C2D3E75A9}" type="presParOf" srcId="{8F1F85C8-5A7C-44F3-98B3-23B2890EBE00}" destId="{A0E94FCF-64F0-46DE-BF24-EAC914D4327D}" srcOrd="2" destOrd="0" presId="urn:microsoft.com/office/officeart/2018/5/layout/IconCircleLabelList"/>
    <dgm:cxn modelId="{9BBF8BA2-3E8F-4ECF-AFD9-9BDC2EAE92A4}" type="presParOf" srcId="{8F1F85C8-5A7C-44F3-98B3-23B2890EBE00}" destId="{963A1555-AE5C-4462-AA32-EFD0FC659EDA}" srcOrd="3" destOrd="0" presId="urn:microsoft.com/office/officeart/2018/5/layout/IconCircleLabelList"/>
    <dgm:cxn modelId="{2125DB70-6BCC-47A5-BF21-39005C01CBD1}" type="presParOf" srcId="{9A87CF6E-9433-4CA6-9962-F4716D194D09}" destId="{78AA4F14-3999-4744-BAD9-AFCDE406CED4}" srcOrd="3" destOrd="0" presId="urn:microsoft.com/office/officeart/2018/5/layout/IconCircleLabelList"/>
    <dgm:cxn modelId="{7B05F83E-8E9A-4598-B17C-2541D279555B}" type="presParOf" srcId="{9A87CF6E-9433-4CA6-9962-F4716D194D09}" destId="{E99E939F-9293-4645-A27A-A4999B04594F}" srcOrd="4" destOrd="0" presId="urn:microsoft.com/office/officeart/2018/5/layout/IconCircleLabelList"/>
    <dgm:cxn modelId="{D4083D63-36A2-43D9-808A-7DE8CAA7E83C}" type="presParOf" srcId="{E99E939F-9293-4645-A27A-A4999B04594F}" destId="{78E34B3A-D7B2-4C94-A316-FAB0541FD12F}" srcOrd="0" destOrd="0" presId="urn:microsoft.com/office/officeart/2018/5/layout/IconCircleLabelList"/>
    <dgm:cxn modelId="{370F9C8A-1C2D-40BA-BE76-5436E10DDAB6}" type="presParOf" srcId="{E99E939F-9293-4645-A27A-A4999B04594F}" destId="{FEE297A3-1EB2-4D43-A059-36C505446B9B}" srcOrd="1" destOrd="0" presId="urn:microsoft.com/office/officeart/2018/5/layout/IconCircleLabelList"/>
    <dgm:cxn modelId="{A112F6DD-4F70-4D92-9060-FB54AD971A01}" type="presParOf" srcId="{E99E939F-9293-4645-A27A-A4999B04594F}" destId="{F76DB5E6-4F04-4EA6-A723-760BEE86AF42}" srcOrd="2" destOrd="0" presId="urn:microsoft.com/office/officeart/2018/5/layout/IconCircleLabelList"/>
    <dgm:cxn modelId="{AB5B0D40-8912-4A3A-BC04-58A2293B9D48}" type="presParOf" srcId="{E99E939F-9293-4645-A27A-A4999B04594F}" destId="{3E2851EC-51D8-41B0-8E5F-3DBC88DB79CE}" srcOrd="3" destOrd="0" presId="urn:microsoft.com/office/officeart/2018/5/layout/IconCircleLabelList"/>
    <dgm:cxn modelId="{9D9A1579-CE6A-45A0-8D3A-1072115CDD26}" type="presParOf" srcId="{9A87CF6E-9433-4CA6-9962-F4716D194D09}" destId="{D70EABB8-EC02-43FB-86C9-945DC331F830}" srcOrd="5" destOrd="0" presId="urn:microsoft.com/office/officeart/2018/5/layout/IconCircleLabelList"/>
    <dgm:cxn modelId="{185E14C8-0874-4136-85BC-34EE3CBD31C3}" type="presParOf" srcId="{9A87CF6E-9433-4CA6-9962-F4716D194D09}" destId="{9925477C-DE5B-4715-96C9-E257EE1AEF8C}" srcOrd="6" destOrd="0" presId="urn:microsoft.com/office/officeart/2018/5/layout/IconCircleLabelList"/>
    <dgm:cxn modelId="{5D04B101-95AF-4EC7-8770-910F43649718}" type="presParOf" srcId="{9925477C-DE5B-4715-96C9-E257EE1AEF8C}" destId="{71B18312-91A3-4141-8CAF-65796DCC375C}" srcOrd="0" destOrd="0" presId="urn:microsoft.com/office/officeart/2018/5/layout/IconCircleLabelList"/>
    <dgm:cxn modelId="{957A8C82-3651-4FA7-A604-E8575567D422}" type="presParOf" srcId="{9925477C-DE5B-4715-96C9-E257EE1AEF8C}" destId="{88E4F841-24BA-49BA-8E96-0808FBA068E4}" srcOrd="1" destOrd="0" presId="urn:microsoft.com/office/officeart/2018/5/layout/IconCircleLabelList"/>
    <dgm:cxn modelId="{7F0DB7BE-60C5-4855-9F41-7DDC519A8DC7}" type="presParOf" srcId="{9925477C-DE5B-4715-96C9-E257EE1AEF8C}" destId="{A51B81FA-E0FA-4227-9B29-8C6392D259ED}" srcOrd="2" destOrd="0" presId="urn:microsoft.com/office/officeart/2018/5/layout/IconCircleLabelList"/>
    <dgm:cxn modelId="{38DA8C75-8E8F-4222-A1D9-9875CF5C347F}" type="presParOf" srcId="{9925477C-DE5B-4715-96C9-E257EE1AEF8C}" destId="{CEEC06A0-9E17-4430-B589-FEB72E35B3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2476C-109F-4554-87F1-8D2BAF0899B8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4A48A-70AF-450D-87A0-77F7793A7673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Deployed on Rinkeby testnet</a:t>
          </a:r>
          <a:endParaRPr lang="en-US" sz="2700" kern="1200"/>
        </a:p>
      </dsp:txBody>
      <dsp:txXfrm>
        <a:off x="285097" y="2316130"/>
        <a:ext cx="2832300" cy="720000"/>
      </dsp:txXfrm>
    </dsp:sp>
    <dsp:sp modelId="{55A42985-372A-425E-A3ED-3E8FAB7EFA9F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0517B-FF6C-4573-9331-234EAE6BE564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Easy to play</a:t>
          </a:r>
          <a:endParaRPr lang="en-US" sz="2700" kern="1200"/>
        </a:p>
      </dsp:txBody>
      <dsp:txXfrm>
        <a:off x="3613050" y="2316130"/>
        <a:ext cx="2832300" cy="720000"/>
      </dsp:txXfrm>
    </dsp:sp>
    <dsp:sp modelId="{ACD2FEE2-946C-41AC-AFBE-018FE87F80F7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F79DB-A83B-47BA-8D29-295CB1C751CF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With a website</a:t>
          </a:r>
          <a:endParaRPr lang="en-US" sz="2700" kern="1200"/>
        </a:p>
      </dsp:txBody>
      <dsp:txXfrm>
        <a:off x="6941002" y="2316130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93D5F-6966-404A-A3A3-059072B700ED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90EBE-B786-4A33-B5A1-F2F4C9E8CE76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CF9E-4F7A-4269-BB05-57801542D027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go</a:t>
          </a:r>
          <a:r>
            <a:rPr lang="de-DE" sz="2400" kern="1200" dirty="0"/>
            <a:t> </a:t>
          </a:r>
          <a:r>
            <a:rPr lang="de-DE" sz="2400" kern="1200" dirty="0" err="1"/>
            <a:t>over</a:t>
          </a:r>
          <a:r>
            <a:rPr lang="de-DE" sz="2400" kern="1200" dirty="0"/>
            <a:t> 21</a:t>
          </a:r>
          <a:endParaRPr lang="en-US" sz="2400" kern="1200" dirty="0"/>
        </a:p>
      </dsp:txBody>
      <dsp:txXfrm>
        <a:off x="35606" y="2695306"/>
        <a:ext cx="2981250" cy="720000"/>
      </dsp:txXfrm>
    </dsp:sp>
    <dsp:sp modelId="{CBCD8A58-FB75-4594-B7CA-FEDEB0E89279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5EA18-2732-4D7D-9FF0-1716D4ADD048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7E946-BBE9-415F-8713-FB88083FF254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have</a:t>
          </a:r>
          <a:r>
            <a:rPr lang="de-DE" sz="2400" kern="1200" dirty="0"/>
            <a:t> </a:t>
          </a:r>
          <a:r>
            <a:rPr lang="de-DE" sz="2400" kern="1200" dirty="0" err="1"/>
            <a:t>less</a:t>
          </a:r>
          <a:r>
            <a:rPr lang="de-DE" sz="2400" kern="1200" dirty="0"/>
            <a:t> </a:t>
          </a:r>
          <a:r>
            <a:rPr lang="de-DE" sz="2400" kern="1200" dirty="0" err="1"/>
            <a:t>than</a:t>
          </a:r>
          <a:r>
            <a:rPr lang="de-DE" sz="2400" kern="1200" dirty="0"/>
            <a:t>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dealer</a:t>
          </a:r>
          <a:endParaRPr lang="en-US" sz="2400" kern="1200" dirty="0"/>
        </a:p>
      </dsp:txBody>
      <dsp:txXfrm>
        <a:off x="3538574" y="2695306"/>
        <a:ext cx="2981250" cy="720000"/>
      </dsp:txXfrm>
    </dsp:sp>
    <dsp:sp modelId="{C10D7091-C5BD-4CBA-ABBF-27E415FE02EE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3246E-3A56-49FF-979C-48729F0DF6D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0B17-6397-4192-B32B-2CDBEF9F6C5E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loose</a:t>
          </a:r>
          <a:r>
            <a:rPr lang="de-DE" sz="2400" kern="1200" dirty="0"/>
            <a:t> all </a:t>
          </a:r>
          <a:r>
            <a:rPr lang="de-DE" sz="2400" kern="1200" dirty="0" err="1"/>
            <a:t>money</a:t>
          </a:r>
          <a:endParaRPr lang="en-US" sz="2400" kern="1200" dirty="0"/>
        </a:p>
      </dsp:txBody>
      <dsp:txXfrm>
        <a:off x="7041543" y="269530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741F2-EBFB-4F20-8961-EF73708DE333}">
      <dsp:nvSpPr>
        <dsp:cNvPr id="0" name=""/>
        <dsp:cNvSpPr/>
      </dsp:nvSpPr>
      <dsp:spPr>
        <a:xfrm>
          <a:off x="348206" y="804954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AB2EA-10DE-4796-A649-83D790676D0B}">
      <dsp:nvSpPr>
        <dsp:cNvPr id="0" name=""/>
        <dsp:cNvSpPr/>
      </dsp:nvSpPr>
      <dsp:spPr>
        <a:xfrm>
          <a:off x="577408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D56B0-C5AC-4B54-99B2-0673CE591AEA}">
      <dsp:nvSpPr>
        <dsp:cNvPr id="0" name=""/>
        <dsp:cNvSpPr/>
      </dsp:nvSpPr>
      <dsp:spPr>
        <a:xfrm>
          <a:off x="4405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Pay contract</a:t>
          </a:r>
          <a:endParaRPr lang="en-US" sz="2300" kern="1200"/>
        </a:p>
      </dsp:txBody>
      <dsp:txXfrm>
        <a:off x="4405" y="2215423"/>
        <a:ext cx="1763085" cy="705234"/>
      </dsp:txXfrm>
    </dsp:sp>
    <dsp:sp modelId="{5F20E8DB-B546-4144-A8A9-4181BC19F283}">
      <dsp:nvSpPr>
        <dsp:cNvPr id="0" name=""/>
        <dsp:cNvSpPr/>
      </dsp:nvSpPr>
      <dsp:spPr>
        <a:xfrm>
          <a:off x="2419832" y="804954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22FCD-F629-4600-8AAC-8A17FCFB6ACC}">
      <dsp:nvSpPr>
        <dsp:cNvPr id="0" name=""/>
        <dsp:cNvSpPr/>
      </dsp:nvSpPr>
      <dsp:spPr>
        <a:xfrm>
          <a:off x="2649033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56ACE-B84D-40DA-A793-53D5D44080B4}">
      <dsp:nvSpPr>
        <dsp:cNvPr id="0" name=""/>
        <dsp:cNvSpPr/>
      </dsp:nvSpPr>
      <dsp:spPr>
        <a:xfrm>
          <a:off x="2076031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Place bet</a:t>
          </a:r>
          <a:endParaRPr lang="en-US" sz="2300" kern="1200"/>
        </a:p>
      </dsp:txBody>
      <dsp:txXfrm>
        <a:off x="2076031" y="2215423"/>
        <a:ext cx="1763085" cy="705234"/>
      </dsp:txXfrm>
    </dsp:sp>
    <dsp:sp modelId="{6F73F3F6-C234-41B2-A273-B7A61A7C6592}">
      <dsp:nvSpPr>
        <dsp:cNvPr id="0" name=""/>
        <dsp:cNvSpPr/>
      </dsp:nvSpPr>
      <dsp:spPr>
        <a:xfrm>
          <a:off x="4491458" y="804954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26D07-6B85-423E-842C-5D6A63D7F335}">
      <dsp:nvSpPr>
        <dsp:cNvPr id="0" name=""/>
        <dsp:cNvSpPr/>
      </dsp:nvSpPr>
      <dsp:spPr>
        <a:xfrm>
          <a:off x="4720659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317BA-6A22-4343-A0DE-D91D5B6FAB24}">
      <dsp:nvSpPr>
        <dsp:cNvPr id="0" name=""/>
        <dsp:cNvSpPr/>
      </dsp:nvSpPr>
      <dsp:spPr>
        <a:xfrm>
          <a:off x="4147657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Get dealt cards</a:t>
          </a:r>
          <a:endParaRPr lang="en-US" sz="2300" kern="1200"/>
        </a:p>
      </dsp:txBody>
      <dsp:txXfrm>
        <a:off x="4147657" y="2215423"/>
        <a:ext cx="1763085" cy="705234"/>
      </dsp:txXfrm>
    </dsp:sp>
    <dsp:sp modelId="{E24963C7-AD43-4CA2-8413-0DA903B2F299}">
      <dsp:nvSpPr>
        <dsp:cNvPr id="0" name=""/>
        <dsp:cNvSpPr/>
      </dsp:nvSpPr>
      <dsp:spPr>
        <a:xfrm>
          <a:off x="6563084" y="804954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0482B-BAC7-4E51-A10E-0C744ACA127E}">
      <dsp:nvSpPr>
        <dsp:cNvPr id="0" name=""/>
        <dsp:cNvSpPr/>
      </dsp:nvSpPr>
      <dsp:spPr>
        <a:xfrm>
          <a:off x="6792285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66373-8CFC-4D5E-9F95-3CA49DC4509F}">
      <dsp:nvSpPr>
        <dsp:cNvPr id="0" name=""/>
        <dsp:cNvSpPr/>
      </dsp:nvSpPr>
      <dsp:spPr>
        <a:xfrm>
          <a:off x="6219283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Either hit or stand</a:t>
          </a:r>
          <a:endParaRPr lang="en-US" sz="2300" kern="1200"/>
        </a:p>
      </dsp:txBody>
      <dsp:txXfrm>
        <a:off x="6219283" y="2215423"/>
        <a:ext cx="1763085" cy="705234"/>
      </dsp:txXfrm>
    </dsp:sp>
    <dsp:sp modelId="{68E4BC36-AF58-4F20-9283-C5D75A6F1267}">
      <dsp:nvSpPr>
        <dsp:cNvPr id="0" name=""/>
        <dsp:cNvSpPr/>
      </dsp:nvSpPr>
      <dsp:spPr>
        <a:xfrm>
          <a:off x="8634710" y="804954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D42E-FE0D-4558-B8FC-5C64BAFF5F13}">
      <dsp:nvSpPr>
        <dsp:cNvPr id="0" name=""/>
        <dsp:cNvSpPr/>
      </dsp:nvSpPr>
      <dsp:spPr>
        <a:xfrm>
          <a:off x="8863911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49F6A-AE98-4AA8-A272-9E295792EF74}">
      <dsp:nvSpPr>
        <dsp:cNvPr id="0" name=""/>
        <dsp:cNvSpPr/>
      </dsp:nvSpPr>
      <dsp:spPr>
        <a:xfrm>
          <a:off x="8290908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Repeat</a:t>
          </a:r>
          <a:endParaRPr lang="en-US" sz="2300" kern="1200"/>
        </a:p>
      </dsp:txBody>
      <dsp:txXfrm>
        <a:off x="8290908" y="2215423"/>
        <a:ext cx="1763085" cy="705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B3577-51D8-48AC-A9B4-59A0965297BC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B5F18-98D1-4749-9C4F-861172C7B916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1818F-3A14-4C9B-9D5B-9906E1CE954F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Every player has his own card deck</a:t>
          </a:r>
          <a:endParaRPr lang="en-US" sz="1800" kern="1200"/>
        </a:p>
      </dsp:txBody>
      <dsp:txXfrm>
        <a:off x="372805" y="2326036"/>
        <a:ext cx="2058075" cy="720000"/>
      </dsp:txXfrm>
    </dsp:sp>
    <dsp:sp modelId="{7CB5B51B-1AB5-47B3-84A7-1963079393F3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9B181-FB1D-4C3E-BD5F-1412C0DF62AA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8FB6-CC6F-423E-A2E1-4DD185E6C8F2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Many restrictors</a:t>
          </a:r>
          <a:endParaRPr lang="en-US" sz="1800" kern="1200"/>
        </a:p>
      </dsp:txBody>
      <dsp:txXfrm>
        <a:off x="2791043" y="2326036"/>
        <a:ext cx="2058075" cy="720000"/>
      </dsp:txXfrm>
    </dsp:sp>
    <dsp:sp modelId="{07573BCA-7A11-49AE-8553-F8181BB80140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C1A82-0CA3-4280-8992-FA727947725A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6E69-21D6-4566-A963-7F5FA7596FED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Game </a:t>
          </a:r>
          <a:r>
            <a:rPr lang="de-DE" sz="1800" kern="1200" err="1"/>
            <a:t>works</a:t>
          </a:r>
          <a:r>
            <a:rPr lang="de-DE" sz="1800" kern="1200"/>
            <a:t> </a:t>
          </a:r>
          <a:r>
            <a:rPr lang="de-DE" sz="1800" kern="1200" err="1"/>
            <a:t>fully</a:t>
          </a:r>
          <a:r>
            <a:rPr lang="de-DE" sz="1800" kern="1200"/>
            <a:t> </a:t>
          </a:r>
          <a:r>
            <a:rPr lang="de-DE" sz="1800" kern="1200" err="1"/>
            <a:t>automatically</a:t>
          </a:r>
          <a:endParaRPr lang="en-US" sz="1800" kern="1200"/>
        </a:p>
      </dsp:txBody>
      <dsp:txXfrm>
        <a:off x="5209281" y="2326036"/>
        <a:ext cx="2058075" cy="720000"/>
      </dsp:txXfrm>
    </dsp:sp>
    <dsp:sp modelId="{57D781A1-10E2-439C-926C-43072567F141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2E0AB-34DC-41F7-82C9-BE225E90A462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B6F04-6212-4E5A-9218-2E207A8BFA63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Insurance</a:t>
          </a:r>
          <a:endParaRPr lang="en-US" sz="1800" kern="1200"/>
        </a:p>
      </dsp:txBody>
      <dsp:txXfrm>
        <a:off x="7627519" y="2326036"/>
        <a:ext cx="205807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568DE-A542-46E9-8EFD-35A7AE59F5FB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1627-6A01-4D58-92F8-88E8C27D26D1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FF57F-CD7F-40F1-81B4-27DC19C3EF47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Every game gets saved in a mapping</a:t>
          </a:r>
          <a:endParaRPr lang="en-US" sz="1700" kern="1200"/>
        </a:p>
      </dsp:txBody>
      <dsp:txXfrm>
        <a:off x="372805" y="2326036"/>
        <a:ext cx="2058075" cy="720000"/>
      </dsp:txXfrm>
    </dsp:sp>
    <dsp:sp modelId="{5AE36B1B-7DA9-46C8-9127-DFEFBC1AFFD8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B44D-4E9B-4992-AE75-F6B9F468939A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A1555-AE5C-4462-AA32-EFD0FC659EDA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keeps track of all games</a:t>
          </a:r>
          <a:endParaRPr lang="en-US" sz="1700" kern="1200"/>
        </a:p>
      </dsp:txBody>
      <dsp:txXfrm>
        <a:off x="2791043" y="2326036"/>
        <a:ext cx="2058075" cy="720000"/>
      </dsp:txXfrm>
    </dsp:sp>
    <dsp:sp modelId="{78E34B3A-D7B2-4C94-A316-FAB0541FD12F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297A3-1EB2-4D43-A059-36C505446B9B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851EC-51D8-41B0-8E5F-3DBC88DB79CE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gets to keep a little fee for the trouble</a:t>
          </a:r>
          <a:endParaRPr lang="en-US" sz="1700" kern="1200"/>
        </a:p>
      </dsp:txBody>
      <dsp:txXfrm>
        <a:off x="5209281" y="2326036"/>
        <a:ext cx="2058075" cy="720000"/>
      </dsp:txXfrm>
    </dsp:sp>
    <dsp:sp modelId="{71B18312-91A3-4141-8CAF-65796DCC375C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4F841-24BA-49BA-8E96-0808FBA068E4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C06A0-9E17-4430-B589-FEB72E35B397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Owner can collect this fee</a:t>
          </a:r>
          <a:endParaRPr lang="en-US" sz="1700" kern="1200"/>
        </a:p>
      </dsp:txBody>
      <dsp:txXfrm>
        <a:off x="7627519" y="2326036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11/26/19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3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1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7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2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9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2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D3045-7544-EA41-8B82-CAA51CC69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Lucky 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5865B-24A6-BC4F-B931-C9A4D3492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93" y="4708186"/>
            <a:ext cx="2978282" cy="9922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Project for lecture 52354-01: Smart Contracts and Decentralized Blockchain Applications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Tim Keller, Viktor Gsteiger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3AFD49-E7FF-8E49-84A1-26A825CC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6" t="5209" r="25791" b="21875"/>
          <a:stretch/>
        </p:blipFill>
        <p:spPr>
          <a:xfrm>
            <a:off x="5712947" y="645106"/>
            <a:ext cx="546948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1F3-1144-024A-B9A7-D61B949A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blackjack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8B85AC-7EC2-43C1-AE1A-39AF34F3B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94306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A98E-5E6C-2940-A226-FDFDA6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Basic </a:t>
            </a:r>
            <a:r>
              <a:rPr lang="de-DE" dirty="0" err="1"/>
              <a:t>rules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0166A-DA76-40FA-871D-A3BE12D6C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15478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44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E02-F542-F242-B272-19C7E1F2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4E7E7B-74F2-4586-8A42-51BF80D93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56092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5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133A-3B6A-C642-90B7-153510E2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Specialities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1E3648-C919-4003-8C7B-C13E7EDB8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2691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26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A46B-A9A5-6D45-8A14-6C0ECB10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Further </a:t>
            </a:r>
            <a:r>
              <a:rPr lang="de-DE" dirty="0" err="1"/>
              <a:t>specialities</a:t>
            </a:r>
            <a:endParaRPr lang="de-D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177762-075A-4755-9A57-80BF62197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2270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49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C10E1-FEC9-304E-96B4-28084FC9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1700116"/>
            <a:ext cx="5087521" cy="111925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FB3E6-A396-3346-9EFC-47B71AF1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Interesting code bits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52456" y="1386165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CD5ED7F3-1F87-8F45-9492-53532BD9C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73903" y="1782788"/>
            <a:ext cx="5087521" cy="9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8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5329A-9FEF-1D40-A2E9-C84ACACB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1" y="1102404"/>
            <a:ext cx="10892611" cy="231467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FB3E6-A396-3346-9EFC-47B71AF1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Interesting code bits</a:t>
            </a:r>
          </a:p>
        </p:txBody>
      </p:sp>
    </p:spTree>
    <p:extLst>
      <p:ext uri="{BB962C8B-B14F-4D97-AF65-F5344CB8AC3E}">
        <p14:creationId xmlns:p14="http://schemas.microsoft.com/office/powerpoint/2010/main" val="9327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34719-2D81-443B-8FB8-9CA4FFF2E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96" y="457199"/>
            <a:ext cx="11281609" cy="5943603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softEdge rad="0"/>
          </a:effectLst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9CC623-FD26-47FD-9E70-44325D453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7454EF7-D937-4082-A347-6AEEA9C3B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AC16F-5084-D045-9488-713ADBB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70" y="1106424"/>
            <a:ext cx="6571302" cy="4633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600" cap="all" spc="-1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34E-7101-0048-98D2-53A9C7F3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287" y="1158241"/>
            <a:ext cx="2615299" cy="458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spc="80">
                <a:solidFill>
                  <a:schemeClr val="tx1">
                    <a:lumMod val="95000"/>
                    <a:lumOff val="5000"/>
                  </a:schemeClr>
                </a:solidFill>
              </a:rPr>
              <a:t>Check it out now: lucky38.ch</a:t>
            </a:r>
          </a:p>
        </p:txBody>
      </p:sp>
    </p:spTree>
    <p:extLst>
      <p:ext uri="{BB962C8B-B14F-4D97-AF65-F5344CB8AC3E}">
        <p14:creationId xmlns:p14="http://schemas.microsoft.com/office/powerpoint/2010/main" val="3417083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Garamond</vt:lpstr>
      <vt:lpstr>Georgia Pro</vt:lpstr>
      <vt:lpstr>Georgia Pro Cond Black</vt:lpstr>
      <vt:lpstr>SavonVTI</vt:lpstr>
      <vt:lpstr>Lucky 38</vt:lpstr>
      <vt:lpstr>The most exciting blackjack experience</vt:lpstr>
      <vt:lpstr>Basic rules</vt:lpstr>
      <vt:lpstr>Implementation</vt:lpstr>
      <vt:lpstr>Specialities of our implementation</vt:lpstr>
      <vt:lpstr>Further specialities</vt:lpstr>
      <vt:lpstr>Interesting code bits</vt:lpstr>
      <vt:lpstr>Interesting code bits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38</dc:title>
  <dc:creator>Viktor Gsteiger</dc:creator>
  <cp:lastModifiedBy>Viktor Gsteiger</cp:lastModifiedBy>
  <cp:revision>1</cp:revision>
  <dcterms:created xsi:type="dcterms:W3CDTF">2019-11-26T09:52:37Z</dcterms:created>
  <dcterms:modified xsi:type="dcterms:W3CDTF">2019-11-26T09:52:50Z</dcterms:modified>
</cp:coreProperties>
</file>